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png" ContentType="image/png"/>
  <Default Extension="wmf" ContentType="image/x-w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0"/>
  </p:notesMasterIdLst>
  <p:sldIdLst>
    <p:sldId id="266" r:id="rId2"/>
    <p:sldId id="408" r:id="rId3"/>
    <p:sldId id="438" r:id="rId4"/>
    <p:sldId id="397" r:id="rId5"/>
    <p:sldId id="403" r:id="rId6"/>
    <p:sldId id="399" r:id="rId7"/>
    <p:sldId id="401" r:id="rId8"/>
    <p:sldId id="410" r:id="rId9"/>
    <p:sldId id="437" r:id="rId10"/>
    <p:sldId id="404" r:id="rId11"/>
    <p:sldId id="412" r:id="rId12"/>
    <p:sldId id="413" r:id="rId13"/>
    <p:sldId id="436" r:id="rId14"/>
    <p:sldId id="411" r:id="rId15"/>
    <p:sldId id="395" r:id="rId16"/>
    <p:sldId id="390" r:id="rId17"/>
    <p:sldId id="429" r:id="rId18"/>
    <p:sldId id="394" r:id="rId19"/>
    <p:sldId id="428" r:id="rId20"/>
    <p:sldId id="419" r:id="rId21"/>
    <p:sldId id="427" r:id="rId22"/>
    <p:sldId id="398" r:id="rId23"/>
    <p:sldId id="421" r:id="rId24"/>
    <p:sldId id="422" r:id="rId25"/>
    <p:sldId id="433" r:id="rId26"/>
    <p:sldId id="434" r:id="rId27"/>
    <p:sldId id="435" r:id="rId28"/>
    <p:sldId id="430" r:id="rId29"/>
  </p:sldIdLst>
  <p:sldSz cx="12192000" cy="6858000"/>
  <p:notesSz cx="6997700" cy="92837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eidys America Gonzalez Rico" initials="LAGR" lastIdx="3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9900"/>
    <a:srgbClr val="99CC00"/>
    <a:srgbClr val="FF9900"/>
    <a:srgbClr val="FFFFCC"/>
    <a:srgbClr val="336699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Estilo medio 2 - Énfasis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5AB1C69-6EDB-4FF4-983F-18BD219EF322}" styleName="Estilo medio 2 - Énfasis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Estilo medio 2 - Énfasis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A111915-BE36-4E01-A7E5-04B1672EAD32}" styleName="Estilo claro 2 - Acento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073A0DAA-6AF3-43AB-8588-CEC1D06C72B9}" styleName="Estilo me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3270" autoAdjust="0"/>
    <p:restoredTop sz="94660"/>
  </p:normalViewPr>
  <p:slideViewPr>
    <p:cSldViewPr snapToGrid="0">
      <p:cViewPr varScale="1">
        <p:scale>
          <a:sx n="59" d="100"/>
          <a:sy n="59" d="100"/>
        </p:scale>
        <p:origin x="200" y="20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notesMaster" Target="notesMasters/notesMaster1.xml"/><Relationship Id="rId31" Type="http://schemas.openxmlformats.org/officeDocument/2006/relationships/commentAuthors" Target="commentAuthors.xml"/><Relationship Id="rId32" Type="http://schemas.openxmlformats.org/officeDocument/2006/relationships/presProps" Target="presProps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viewProps" Target="viewProps.xml"/><Relationship Id="rId34" Type="http://schemas.openxmlformats.org/officeDocument/2006/relationships/theme" Target="theme/theme1.xml"/><Relationship Id="rId3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4" Type="http://schemas.openxmlformats.org/officeDocument/2006/relationships/oleObject" Target="Libro2" TargetMode="External"/><Relationship Id="rId1" Type="http://schemas.microsoft.com/office/2011/relationships/chartStyle" Target="style1.xml"/><Relationship Id="rId2" Type="http://schemas.microsoft.com/office/2011/relationships/chartColorStyle" Target="colors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s-CO" dirty="0" smtClean="0"/>
              <a:t>ACCIDENTES</a:t>
            </a:r>
            <a:r>
              <a:rPr lang="es-CO" baseline="0" dirty="0" smtClean="0"/>
              <a:t> POR PROCESOS 2014 - 2015</a:t>
            </a:r>
            <a:endParaRPr lang="es-CO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Hoja1!$C$5</c:f>
              <c:strCache>
                <c:ptCount val="1"/>
                <c:pt idx="0">
                  <c:v>AT. 2013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Hoja1!$B$6:$B$19</c:f>
              <c:strCache>
                <c:ptCount val="14"/>
                <c:pt idx="0">
                  <c:v>EMPACADORAS</c:v>
                </c:pt>
                <c:pt idx="1">
                  <c:v>PROCESO 1</c:v>
                </c:pt>
                <c:pt idx="2">
                  <c:v>PROCESO 2</c:v>
                </c:pt>
                <c:pt idx="3">
                  <c:v>PROCESO 3</c:v>
                </c:pt>
                <c:pt idx="4">
                  <c:v>PROCESO 4</c:v>
                </c:pt>
                <c:pt idx="5">
                  <c:v>MANTTO</c:v>
                </c:pt>
                <c:pt idx="6">
                  <c:v>P. PASTA</c:v>
                </c:pt>
                <c:pt idx="7">
                  <c:v>ESMALT. Y SER.</c:v>
                </c:pt>
                <c:pt idx="8">
                  <c:v>A. TÉCNICA</c:v>
                </c:pt>
                <c:pt idx="9">
                  <c:v>DESARROLLOS</c:v>
                </c:pt>
                <c:pt idx="10">
                  <c:v>LOG. DIST.</c:v>
                </c:pt>
                <c:pt idx="11">
                  <c:v>ING. PROY.</c:v>
                </c:pt>
                <c:pt idx="12">
                  <c:v>LOG. ABASTC.</c:v>
                </c:pt>
                <c:pt idx="13">
                  <c:v>TPM</c:v>
                </c:pt>
              </c:strCache>
            </c:strRef>
          </c:cat>
          <c:val>
            <c:numRef>
              <c:f>Hoja1!$C$6:$C$19</c:f>
              <c:numCache>
                <c:formatCode>General</c:formatCode>
                <c:ptCount val="14"/>
                <c:pt idx="0">
                  <c:v>29.0</c:v>
                </c:pt>
                <c:pt idx="1">
                  <c:v>20.0</c:v>
                </c:pt>
                <c:pt idx="2">
                  <c:v>17.0</c:v>
                </c:pt>
                <c:pt idx="3">
                  <c:v>14.0</c:v>
                </c:pt>
                <c:pt idx="4">
                  <c:v>16.0</c:v>
                </c:pt>
                <c:pt idx="5">
                  <c:v>16.0</c:v>
                </c:pt>
                <c:pt idx="6">
                  <c:v>15.0</c:v>
                </c:pt>
                <c:pt idx="7">
                  <c:v>9.0</c:v>
                </c:pt>
                <c:pt idx="8">
                  <c:v>7.0</c:v>
                </c:pt>
                <c:pt idx="9">
                  <c:v>5.0</c:v>
                </c:pt>
                <c:pt idx="10">
                  <c:v>3.0</c:v>
                </c:pt>
                <c:pt idx="11">
                  <c:v>2.0</c:v>
                </c:pt>
                <c:pt idx="12">
                  <c:v>1.0</c:v>
                </c:pt>
                <c:pt idx="13">
                  <c:v>1.0</c:v>
                </c:pt>
              </c:numCache>
            </c:numRef>
          </c:val>
        </c:ser>
        <c:ser>
          <c:idx val="1"/>
          <c:order val="1"/>
          <c:tx>
            <c:strRef>
              <c:f>Hoja1!$D$5</c:f>
              <c:strCache>
                <c:ptCount val="1"/>
                <c:pt idx="0">
                  <c:v>TASA 2013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Hoja1!$B$6:$B$19</c:f>
              <c:strCache>
                <c:ptCount val="14"/>
                <c:pt idx="0">
                  <c:v>EMPACADORAS</c:v>
                </c:pt>
                <c:pt idx="1">
                  <c:v>PROCESO 1</c:v>
                </c:pt>
                <c:pt idx="2">
                  <c:v>PROCESO 2</c:v>
                </c:pt>
                <c:pt idx="3">
                  <c:v>PROCESO 3</c:v>
                </c:pt>
                <c:pt idx="4">
                  <c:v>PROCESO 4</c:v>
                </c:pt>
                <c:pt idx="5">
                  <c:v>MANTTO</c:v>
                </c:pt>
                <c:pt idx="6">
                  <c:v>P. PASTA</c:v>
                </c:pt>
                <c:pt idx="7">
                  <c:v>ESMALT. Y SER.</c:v>
                </c:pt>
                <c:pt idx="8">
                  <c:v>A. TÉCNICA</c:v>
                </c:pt>
                <c:pt idx="9">
                  <c:v>DESARROLLOS</c:v>
                </c:pt>
                <c:pt idx="10">
                  <c:v>LOG. DIST.</c:v>
                </c:pt>
                <c:pt idx="11">
                  <c:v>ING. PROY.</c:v>
                </c:pt>
                <c:pt idx="12">
                  <c:v>LOG. ABASTC.</c:v>
                </c:pt>
                <c:pt idx="13">
                  <c:v>TPM</c:v>
                </c:pt>
              </c:strCache>
            </c:strRef>
          </c:cat>
          <c:val>
            <c:numRef>
              <c:f>Hoja1!$D$6:$D$19</c:f>
              <c:numCache>
                <c:formatCode>0</c:formatCode>
                <c:ptCount val="14"/>
                <c:pt idx="0">
                  <c:v>74.0</c:v>
                </c:pt>
                <c:pt idx="1">
                  <c:v>100.0</c:v>
                </c:pt>
                <c:pt idx="2">
                  <c:v>95.0</c:v>
                </c:pt>
                <c:pt idx="3">
                  <c:v>89.0</c:v>
                </c:pt>
                <c:pt idx="4">
                  <c:v>30.0</c:v>
                </c:pt>
                <c:pt idx="5">
                  <c:v>68.0</c:v>
                </c:pt>
                <c:pt idx="6">
                  <c:v>100.0</c:v>
                </c:pt>
                <c:pt idx="7">
                  <c:v>56.0</c:v>
                </c:pt>
                <c:pt idx="8">
                  <c:v>78.0</c:v>
                </c:pt>
                <c:pt idx="9">
                  <c:v>63.0</c:v>
                </c:pt>
                <c:pt idx="10">
                  <c:v>13.0</c:v>
                </c:pt>
                <c:pt idx="11">
                  <c:v>40.0</c:v>
                </c:pt>
                <c:pt idx="12">
                  <c:v>20.0</c:v>
                </c:pt>
                <c:pt idx="13">
                  <c:v>25.0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2123647936"/>
        <c:axId val="2123639152"/>
      </c:barChart>
      <c:catAx>
        <c:axId val="212364793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23639152"/>
        <c:crosses val="autoZero"/>
        <c:auto val="1"/>
        <c:lblAlgn val="ctr"/>
        <c:lblOffset val="100"/>
        <c:noMultiLvlLbl val="0"/>
      </c:catAx>
      <c:valAx>
        <c:axId val="212363915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2364793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jpeg"/><Relationship Id="rId5" Type="http://schemas.openxmlformats.org/officeDocument/2006/relationships/image" Target="../media/image12.jpeg"/><Relationship Id="rId1" Type="http://schemas.openxmlformats.org/officeDocument/2006/relationships/image" Target="../media/image8.png"/><Relationship Id="rId2" Type="http://schemas.openxmlformats.org/officeDocument/2006/relationships/image" Target="../media/image9.jpeg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8.xml"/><Relationship Id="rId4" Type="http://schemas.openxmlformats.org/officeDocument/2006/relationships/slide" Target="../slides/slide20.xml"/><Relationship Id="rId1" Type="http://schemas.openxmlformats.org/officeDocument/2006/relationships/slide" Target="../slides/slide15.xml"/><Relationship Id="rId2" Type="http://schemas.openxmlformats.org/officeDocument/2006/relationships/slide" Target="../slides/slide16.xml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jpeg"/><Relationship Id="rId5" Type="http://schemas.openxmlformats.org/officeDocument/2006/relationships/image" Target="../media/image12.jpeg"/><Relationship Id="rId1" Type="http://schemas.openxmlformats.org/officeDocument/2006/relationships/image" Target="../media/image8.png"/><Relationship Id="rId2" Type="http://schemas.openxmlformats.org/officeDocument/2006/relationships/image" Target="../media/image9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BD81944-04A9-1547-8E3A-E066A428E5F3}" type="doc">
      <dgm:prSet loTypeId="urn:microsoft.com/office/officeart/2005/8/layout/hList7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96652A89-A4BD-E844-8788-6DBBC3110AD4}">
      <dgm:prSet custT="1"/>
      <dgm:spPr>
        <a:solidFill>
          <a:srgbClr val="008000"/>
        </a:solidFill>
      </dgm:spPr>
      <dgm:t>
        <a:bodyPr/>
        <a:lstStyle/>
        <a:p>
          <a:pPr rtl="0"/>
          <a:r>
            <a:rPr lang="es-CO" sz="1200" dirty="0" smtClean="0"/>
            <a:t>Riesgo de caer a 1,50 m o más sobre un nivel inferior.</a:t>
          </a:r>
          <a:endParaRPr lang="es-ES" sz="1200" dirty="0"/>
        </a:p>
      </dgm:t>
    </dgm:pt>
    <dgm:pt modelId="{2285892C-82BA-4A4F-A831-2A962E9CCAFB}" type="parTrans" cxnId="{22F1B19D-0338-D14B-8F80-7D2D16188DF4}">
      <dgm:prSet/>
      <dgm:spPr/>
      <dgm:t>
        <a:bodyPr/>
        <a:lstStyle/>
        <a:p>
          <a:endParaRPr lang="es-ES" sz="1200"/>
        </a:p>
      </dgm:t>
    </dgm:pt>
    <dgm:pt modelId="{88F5C38F-D4CB-7446-92CC-2C1330A4ADEC}" type="sibTrans" cxnId="{22F1B19D-0338-D14B-8F80-7D2D16188DF4}">
      <dgm:prSet custT="1"/>
      <dgm:spPr/>
      <dgm:t>
        <a:bodyPr/>
        <a:lstStyle/>
        <a:p>
          <a:endParaRPr lang="es-ES" sz="1200"/>
        </a:p>
      </dgm:t>
    </dgm:pt>
    <dgm:pt modelId="{46E4D83F-2065-714C-B8D9-C67A24D0C3FD}">
      <dgm:prSet custT="1"/>
      <dgm:spPr>
        <a:solidFill>
          <a:srgbClr val="60CB3A"/>
        </a:solidFill>
      </dgm:spPr>
      <dgm:t>
        <a:bodyPr/>
        <a:lstStyle/>
        <a:p>
          <a:pPr rtl="0"/>
          <a:endParaRPr lang="es-CO" sz="1200" dirty="0" smtClean="0"/>
        </a:p>
        <a:p>
          <a:pPr rtl="0"/>
          <a:r>
            <a:rPr lang="es-CO" sz="1200" dirty="0" smtClean="0"/>
            <a:t>Espacio con aberturas limitadas de entrada y salida y ventilación desfavorable</a:t>
          </a:r>
          <a:endParaRPr lang="es-ES" sz="1200" dirty="0"/>
        </a:p>
      </dgm:t>
    </dgm:pt>
    <dgm:pt modelId="{30155055-7D88-8A4A-8E01-10F5F75CFAA4}" type="parTrans" cxnId="{52837AA0-77A7-3D46-825D-41A3E2C79DC0}">
      <dgm:prSet/>
      <dgm:spPr/>
      <dgm:t>
        <a:bodyPr/>
        <a:lstStyle/>
        <a:p>
          <a:endParaRPr lang="es-ES" sz="1200"/>
        </a:p>
      </dgm:t>
    </dgm:pt>
    <dgm:pt modelId="{5B38FA28-324E-7E4B-9CCD-F819F95177BB}" type="sibTrans" cxnId="{52837AA0-77A7-3D46-825D-41A3E2C79DC0}">
      <dgm:prSet custT="1"/>
      <dgm:spPr/>
      <dgm:t>
        <a:bodyPr/>
        <a:lstStyle/>
        <a:p>
          <a:endParaRPr lang="es-ES" sz="1200"/>
        </a:p>
      </dgm:t>
    </dgm:pt>
    <dgm:pt modelId="{BBF68275-72E9-2C49-9329-623AE6B2C2F3}">
      <dgm:prSet custT="1"/>
      <dgm:spPr>
        <a:solidFill>
          <a:srgbClr val="FF8000"/>
        </a:solidFill>
      </dgm:spPr>
      <dgm:t>
        <a:bodyPr/>
        <a:lstStyle/>
        <a:p>
          <a:pPr rtl="0"/>
          <a:endParaRPr lang="es-CO" sz="1200" dirty="0" smtClean="0"/>
        </a:p>
        <a:p>
          <a:pPr rtl="0"/>
          <a:r>
            <a:rPr lang="es-CO" sz="1200" dirty="0" smtClean="0"/>
            <a:t>Operaciones de soldadura, corte y amolado que generan fuentes de calor, chispas o llamas abiertas. </a:t>
          </a:r>
          <a:endParaRPr lang="es-ES" sz="1200" dirty="0" smtClean="0"/>
        </a:p>
      </dgm:t>
    </dgm:pt>
    <dgm:pt modelId="{41F0B862-8FC7-CD44-8A55-B0C1B2C74761}" type="parTrans" cxnId="{A850439B-F144-9341-B1B3-3ED51847026F}">
      <dgm:prSet/>
      <dgm:spPr/>
      <dgm:t>
        <a:bodyPr/>
        <a:lstStyle/>
        <a:p>
          <a:endParaRPr lang="es-ES" sz="1200"/>
        </a:p>
      </dgm:t>
    </dgm:pt>
    <dgm:pt modelId="{5F4813F0-CD79-434E-8177-F9A2FD0F0253}" type="sibTrans" cxnId="{A850439B-F144-9341-B1B3-3ED51847026F}">
      <dgm:prSet custT="1"/>
      <dgm:spPr/>
      <dgm:t>
        <a:bodyPr/>
        <a:lstStyle/>
        <a:p>
          <a:endParaRPr lang="es-ES" sz="1200"/>
        </a:p>
      </dgm:t>
    </dgm:pt>
    <dgm:pt modelId="{30A5C5A3-D640-F041-ACFD-197304E12696}">
      <dgm:prSet custT="1"/>
      <dgm:spPr>
        <a:solidFill>
          <a:srgbClr val="FE9E51"/>
        </a:solidFill>
      </dgm:spPr>
      <dgm:t>
        <a:bodyPr/>
        <a:lstStyle/>
        <a:p>
          <a:pPr rtl="0"/>
          <a:endParaRPr lang="es-CO" sz="1200" dirty="0" smtClean="0"/>
        </a:p>
        <a:p>
          <a:pPr rtl="0"/>
          <a:r>
            <a:rPr lang="es-CO" sz="1200" dirty="0" smtClean="0"/>
            <a:t>Riesgo que existe durante la operación de las máquinas o equipos, generado por su capacidad de movimiento.</a:t>
          </a:r>
          <a:endParaRPr lang="es-ES" sz="1200" dirty="0" smtClean="0"/>
        </a:p>
      </dgm:t>
    </dgm:pt>
    <dgm:pt modelId="{5868D074-36ED-B44B-BFD5-8BD9E8B80C10}" type="parTrans" cxnId="{47CCB7E1-385F-454A-8C43-2B01527C1898}">
      <dgm:prSet/>
      <dgm:spPr/>
      <dgm:t>
        <a:bodyPr/>
        <a:lstStyle/>
        <a:p>
          <a:endParaRPr lang="es-ES" sz="1200"/>
        </a:p>
      </dgm:t>
    </dgm:pt>
    <dgm:pt modelId="{5835CF72-C02B-BE4F-81DF-F6404CAC8587}" type="sibTrans" cxnId="{47CCB7E1-385F-454A-8C43-2B01527C1898}">
      <dgm:prSet custT="1"/>
      <dgm:spPr/>
      <dgm:t>
        <a:bodyPr/>
        <a:lstStyle/>
        <a:p>
          <a:endParaRPr lang="es-ES" sz="1200"/>
        </a:p>
      </dgm:t>
    </dgm:pt>
    <dgm:pt modelId="{F0E2B497-12E8-1B47-8A59-BE36FEFC983B}">
      <dgm:prSet custT="1"/>
      <dgm:spPr>
        <a:solidFill>
          <a:srgbClr val="15ABA4"/>
        </a:solidFill>
      </dgm:spPr>
      <dgm:t>
        <a:bodyPr/>
        <a:lstStyle/>
        <a:p>
          <a:pPr rtl="0"/>
          <a:endParaRPr lang="es-CO" sz="1200" dirty="0" smtClean="0"/>
        </a:p>
        <a:p>
          <a:pPr rtl="0"/>
          <a:r>
            <a:rPr lang="es-CO" sz="1200" dirty="0" smtClean="0"/>
            <a:t>Operación para mover objetos que no pueden ser transportados manualmente.</a:t>
          </a:r>
          <a:endParaRPr lang="es-ES" sz="1200" dirty="0" smtClean="0"/>
        </a:p>
      </dgm:t>
    </dgm:pt>
    <dgm:pt modelId="{D8DFE5B9-7959-FD47-A8E8-73A94D11007A}" type="parTrans" cxnId="{14CB77B9-5DDD-824A-9631-403C96F3E1FB}">
      <dgm:prSet/>
      <dgm:spPr/>
      <dgm:t>
        <a:bodyPr/>
        <a:lstStyle/>
        <a:p>
          <a:endParaRPr lang="es-ES" sz="1200"/>
        </a:p>
      </dgm:t>
    </dgm:pt>
    <dgm:pt modelId="{F82DB5C0-5573-114D-A503-CCED93A27C0C}" type="sibTrans" cxnId="{14CB77B9-5DDD-824A-9631-403C96F3E1FB}">
      <dgm:prSet custT="1"/>
      <dgm:spPr/>
      <dgm:t>
        <a:bodyPr/>
        <a:lstStyle/>
        <a:p>
          <a:endParaRPr lang="es-ES" sz="1200"/>
        </a:p>
      </dgm:t>
    </dgm:pt>
    <dgm:pt modelId="{D87B2DE6-D1DB-CA4A-94B9-DF2301D837C9}" type="pres">
      <dgm:prSet presAssocID="{9BD81944-04A9-1547-8E3A-E066A428E5F3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EFB7346C-4889-6D46-92B2-256A7911FC06}" type="pres">
      <dgm:prSet presAssocID="{9BD81944-04A9-1547-8E3A-E066A428E5F3}" presName="fgShape" presStyleLbl="fgShp" presStyleIdx="0" presStyleCnt="1" custScaleY="166667" custLinFactNeighborX="-125" custLinFactNeighborY="-42483"/>
      <dgm:spPr>
        <a:solidFill>
          <a:schemeClr val="bg1"/>
        </a:solidFill>
        <a:ln>
          <a:solidFill>
            <a:schemeClr val="accent3"/>
          </a:solidFill>
        </a:ln>
      </dgm:spPr>
    </dgm:pt>
    <dgm:pt modelId="{3056506D-09E0-BF4B-B994-E3D82604D6C8}" type="pres">
      <dgm:prSet presAssocID="{9BD81944-04A9-1547-8E3A-E066A428E5F3}" presName="linComp" presStyleCnt="0"/>
      <dgm:spPr/>
    </dgm:pt>
    <dgm:pt modelId="{BEF55573-A233-3446-83EB-4C719DA37F2E}" type="pres">
      <dgm:prSet presAssocID="{96652A89-A4BD-E844-8788-6DBBC3110AD4}" presName="compNode" presStyleCnt="0"/>
      <dgm:spPr/>
    </dgm:pt>
    <dgm:pt modelId="{8351F514-7907-DF42-BAE5-99542B59FD8D}" type="pres">
      <dgm:prSet presAssocID="{96652A89-A4BD-E844-8788-6DBBC3110AD4}" presName="bkgdShape" presStyleLbl="node1" presStyleIdx="0" presStyleCnt="5"/>
      <dgm:spPr/>
      <dgm:t>
        <a:bodyPr/>
        <a:lstStyle/>
        <a:p>
          <a:endParaRPr lang="es-ES"/>
        </a:p>
      </dgm:t>
    </dgm:pt>
    <dgm:pt modelId="{DE1B919F-2000-AA4E-9206-5BD7D4971CDB}" type="pres">
      <dgm:prSet presAssocID="{96652A89-A4BD-E844-8788-6DBBC3110AD4}" presName="nodeTx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857966C4-4242-A94B-9E62-B2EAF09E3AEE}" type="pres">
      <dgm:prSet presAssocID="{96652A89-A4BD-E844-8788-6DBBC3110AD4}" presName="invisiNode" presStyleLbl="node1" presStyleIdx="0" presStyleCnt="5"/>
      <dgm:spPr/>
    </dgm:pt>
    <dgm:pt modelId="{8DE5F150-97E1-1A47-BAC6-D939F842743E}" type="pres">
      <dgm:prSet presAssocID="{96652A89-A4BD-E844-8788-6DBBC3110AD4}" presName="imagNode" presStyleLbl="fgImgPlace1" presStyleIdx="0" presStyleCnt="5" custLinFactNeighborY="21146"/>
      <dgm:spPr>
        <a:blipFill>
          <a:blip xmlns:r="http://schemas.openxmlformats.org/officeDocument/2006/relationships" r:embed="rId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s-CO"/>
        </a:p>
      </dgm:t>
      <dgm:extLst/>
    </dgm:pt>
    <dgm:pt modelId="{509C44EE-908E-AE4F-829A-DD35CEBE4C75}" type="pres">
      <dgm:prSet presAssocID="{88F5C38F-D4CB-7446-92CC-2C1330A4ADEC}" presName="sibTrans" presStyleLbl="sibTrans2D1" presStyleIdx="0" presStyleCnt="0"/>
      <dgm:spPr/>
      <dgm:t>
        <a:bodyPr/>
        <a:lstStyle/>
        <a:p>
          <a:endParaRPr lang="es-ES"/>
        </a:p>
      </dgm:t>
    </dgm:pt>
    <dgm:pt modelId="{1FD552B9-4F62-9248-BD08-25948D3741E0}" type="pres">
      <dgm:prSet presAssocID="{46E4D83F-2065-714C-B8D9-C67A24D0C3FD}" presName="compNode" presStyleCnt="0"/>
      <dgm:spPr/>
    </dgm:pt>
    <dgm:pt modelId="{0901EF8B-97F1-DE4C-8B1F-772B17002988}" type="pres">
      <dgm:prSet presAssocID="{46E4D83F-2065-714C-B8D9-C67A24D0C3FD}" presName="bkgdShape" presStyleLbl="node1" presStyleIdx="1" presStyleCnt="5"/>
      <dgm:spPr/>
      <dgm:t>
        <a:bodyPr/>
        <a:lstStyle/>
        <a:p>
          <a:endParaRPr lang="es-ES"/>
        </a:p>
      </dgm:t>
    </dgm:pt>
    <dgm:pt modelId="{B97CA41A-6229-984C-9AA1-1316FC0E9C89}" type="pres">
      <dgm:prSet presAssocID="{46E4D83F-2065-714C-B8D9-C67A24D0C3FD}" presName="nodeTx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0DF0AFC-424C-1A48-BD45-904A536275FC}" type="pres">
      <dgm:prSet presAssocID="{46E4D83F-2065-714C-B8D9-C67A24D0C3FD}" presName="invisiNode" presStyleLbl="node1" presStyleIdx="1" presStyleCnt="5"/>
      <dgm:spPr/>
    </dgm:pt>
    <dgm:pt modelId="{DC470D45-BD79-3549-8D4A-F7E795B14DD8}" type="pres">
      <dgm:prSet presAssocID="{46E4D83F-2065-714C-B8D9-C67A24D0C3FD}" presName="imagNode" presStyleLbl="fgImgPlace1" presStyleIdx="1" presStyleCnt="5" custLinFactNeighborY="13821"/>
      <dgm:spPr>
        <a:blipFill>
          <a:blip xmlns:r="http://schemas.openxmlformats.org/officeDocument/2006/relationships"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s-ES"/>
        </a:p>
      </dgm:t>
      <dgm:extLst/>
    </dgm:pt>
    <dgm:pt modelId="{9C0325AC-EB24-CC4B-AB2C-9BA9730BC99E}" type="pres">
      <dgm:prSet presAssocID="{5B38FA28-324E-7E4B-9CCD-F819F95177BB}" presName="sibTrans" presStyleLbl="sibTrans2D1" presStyleIdx="0" presStyleCnt="0"/>
      <dgm:spPr/>
      <dgm:t>
        <a:bodyPr/>
        <a:lstStyle/>
        <a:p>
          <a:endParaRPr lang="es-ES"/>
        </a:p>
      </dgm:t>
    </dgm:pt>
    <dgm:pt modelId="{705A9D97-11B6-E242-9100-18CBA98A63EF}" type="pres">
      <dgm:prSet presAssocID="{BBF68275-72E9-2C49-9329-623AE6B2C2F3}" presName="compNode" presStyleCnt="0"/>
      <dgm:spPr/>
    </dgm:pt>
    <dgm:pt modelId="{7B4B7FA9-1531-3540-BA60-9453ECAE6790}" type="pres">
      <dgm:prSet presAssocID="{BBF68275-72E9-2C49-9329-623AE6B2C2F3}" presName="bkgdShape" presStyleLbl="node1" presStyleIdx="2" presStyleCnt="5"/>
      <dgm:spPr/>
      <dgm:t>
        <a:bodyPr/>
        <a:lstStyle/>
        <a:p>
          <a:endParaRPr lang="es-ES"/>
        </a:p>
      </dgm:t>
    </dgm:pt>
    <dgm:pt modelId="{07A47270-F2F2-A742-BEB7-EFEA082A4B38}" type="pres">
      <dgm:prSet presAssocID="{BBF68275-72E9-2C49-9329-623AE6B2C2F3}" presName="nodeTx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82350C8-AC09-6D48-8D1B-7947F768E5F6}" type="pres">
      <dgm:prSet presAssocID="{BBF68275-72E9-2C49-9329-623AE6B2C2F3}" presName="invisiNode" presStyleLbl="node1" presStyleIdx="2" presStyleCnt="5"/>
      <dgm:spPr/>
    </dgm:pt>
    <dgm:pt modelId="{F4FDC1C1-D698-5943-8B8C-246A9A9D727A}" type="pres">
      <dgm:prSet presAssocID="{BBF68275-72E9-2C49-9329-623AE6B2C2F3}" presName="imagNode" presStyleLbl="fgImgPlace1" presStyleIdx="2" presStyleCnt="5" custLinFactNeighborX="3363" custLinFactNeighborY="15840"/>
      <dgm:spPr>
        <a:blipFill>
          <a:blip xmlns:r="http://schemas.openxmlformats.org/officeDocument/2006/relationships"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s-CO"/>
        </a:p>
      </dgm:t>
      <dgm:extLst/>
    </dgm:pt>
    <dgm:pt modelId="{E2AE0A91-A174-824D-97F3-40FD8BD309CC}" type="pres">
      <dgm:prSet presAssocID="{5F4813F0-CD79-434E-8177-F9A2FD0F0253}" presName="sibTrans" presStyleLbl="sibTrans2D1" presStyleIdx="0" presStyleCnt="0"/>
      <dgm:spPr/>
      <dgm:t>
        <a:bodyPr/>
        <a:lstStyle/>
        <a:p>
          <a:endParaRPr lang="es-ES"/>
        </a:p>
      </dgm:t>
    </dgm:pt>
    <dgm:pt modelId="{81290D3C-614D-8947-808E-838C319D2BBD}" type="pres">
      <dgm:prSet presAssocID="{30A5C5A3-D640-F041-ACFD-197304E12696}" presName="compNode" presStyleCnt="0"/>
      <dgm:spPr/>
    </dgm:pt>
    <dgm:pt modelId="{C485B4DB-CEF6-9543-B8A6-622804BA9B88}" type="pres">
      <dgm:prSet presAssocID="{30A5C5A3-D640-F041-ACFD-197304E12696}" presName="bkgdShape" presStyleLbl="node1" presStyleIdx="3" presStyleCnt="5"/>
      <dgm:spPr/>
      <dgm:t>
        <a:bodyPr/>
        <a:lstStyle/>
        <a:p>
          <a:endParaRPr lang="es-ES"/>
        </a:p>
      </dgm:t>
    </dgm:pt>
    <dgm:pt modelId="{AC052D83-F9E5-AA40-A132-8A5ABCD3AF10}" type="pres">
      <dgm:prSet presAssocID="{30A5C5A3-D640-F041-ACFD-197304E12696}" presName="nodeTx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687CBD5-2A36-4043-B5B5-F8440CB7A5F5}" type="pres">
      <dgm:prSet presAssocID="{30A5C5A3-D640-F041-ACFD-197304E12696}" presName="invisiNode" presStyleLbl="node1" presStyleIdx="3" presStyleCnt="5"/>
      <dgm:spPr/>
    </dgm:pt>
    <dgm:pt modelId="{DE45277F-82C3-3F49-A72F-22CFE29FEBE4}" type="pres">
      <dgm:prSet presAssocID="{30A5C5A3-D640-F041-ACFD-197304E12696}" presName="imagNode" presStyleLbl="fgImgPlace1" presStyleIdx="3" presStyleCnt="5" custLinFactNeighborX="1121" custLinFactNeighborY="17783"/>
      <dgm:spPr>
        <a:blipFill>
          <a:blip xmlns:r="http://schemas.openxmlformats.org/officeDocument/2006/relationships"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s-CO"/>
        </a:p>
      </dgm:t>
      <dgm:extLst/>
    </dgm:pt>
    <dgm:pt modelId="{9231E1F7-6763-B04F-A630-B681C560B4A4}" type="pres">
      <dgm:prSet presAssocID="{5835CF72-C02B-BE4F-81DF-F6404CAC8587}" presName="sibTrans" presStyleLbl="sibTrans2D1" presStyleIdx="0" presStyleCnt="0"/>
      <dgm:spPr/>
      <dgm:t>
        <a:bodyPr/>
        <a:lstStyle/>
        <a:p>
          <a:endParaRPr lang="es-ES"/>
        </a:p>
      </dgm:t>
    </dgm:pt>
    <dgm:pt modelId="{3C717CB9-6DBA-E249-B6BA-3CF365F20D40}" type="pres">
      <dgm:prSet presAssocID="{F0E2B497-12E8-1B47-8A59-BE36FEFC983B}" presName="compNode" presStyleCnt="0"/>
      <dgm:spPr/>
    </dgm:pt>
    <dgm:pt modelId="{085E404C-071D-184C-84BF-8A7A03F7A339}" type="pres">
      <dgm:prSet presAssocID="{F0E2B497-12E8-1B47-8A59-BE36FEFC983B}" presName="bkgdShape" presStyleLbl="node1" presStyleIdx="4" presStyleCnt="5"/>
      <dgm:spPr/>
      <dgm:t>
        <a:bodyPr/>
        <a:lstStyle/>
        <a:p>
          <a:endParaRPr lang="es-ES"/>
        </a:p>
      </dgm:t>
    </dgm:pt>
    <dgm:pt modelId="{BE2ED8DB-E3C6-3B49-88E9-847C3F3B3FB3}" type="pres">
      <dgm:prSet presAssocID="{F0E2B497-12E8-1B47-8A59-BE36FEFC983B}" presName="nodeTx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BC32642D-BCE0-8B4E-A0EA-41282417F741}" type="pres">
      <dgm:prSet presAssocID="{F0E2B497-12E8-1B47-8A59-BE36FEFC983B}" presName="invisiNode" presStyleLbl="node1" presStyleIdx="4" presStyleCnt="5"/>
      <dgm:spPr/>
    </dgm:pt>
    <dgm:pt modelId="{DB9DA007-2550-1649-BC3B-6FAC7159C0DD}" type="pres">
      <dgm:prSet presAssocID="{F0E2B497-12E8-1B47-8A59-BE36FEFC983B}" presName="imagNode" presStyleLbl="fgImgPlace1" presStyleIdx="4" presStyleCnt="5" custLinFactNeighborX="446" custLinFactNeighborY="18381"/>
      <dgm:spPr>
        <a:blipFill>
          <a:blip xmlns:r="http://schemas.openxmlformats.org/officeDocument/2006/relationships"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s-CO"/>
        </a:p>
      </dgm:t>
      <dgm:extLst/>
    </dgm:pt>
  </dgm:ptLst>
  <dgm:cxnLst>
    <dgm:cxn modelId="{44AD68EA-6F04-4201-B4A2-A80979C57C90}" type="presOf" srcId="{BBF68275-72E9-2C49-9329-623AE6B2C2F3}" destId="{07A47270-F2F2-A742-BEB7-EFEA082A4B38}" srcOrd="1" destOrd="0" presId="urn:microsoft.com/office/officeart/2005/8/layout/hList7"/>
    <dgm:cxn modelId="{5A5C6456-1B1E-4C0D-8CF1-D605C1E45EEE}" type="presOf" srcId="{46E4D83F-2065-714C-B8D9-C67A24D0C3FD}" destId="{B97CA41A-6229-984C-9AA1-1316FC0E9C89}" srcOrd="1" destOrd="0" presId="urn:microsoft.com/office/officeart/2005/8/layout/hList7"/>
    <dgm:cxn modelId="{050CC588-40A9-4CFC-A267-32B5F0B1AABE}" type="presOf" srcId="{96652A89-A4BD-E844-8788-6DBBC3110AD4}" destId="{DE1B919F-2000-AA4E-9206-5BD7D4971CDB}" srcOrd="1" destOrd="0" presId="urn:microsoft.com/office/officeart/2005/8/layout/hList7"/>
    <dgm:cxn modelId="{11FA0DF8-8274-4312-907C-EB6589600C32}" type="presOf" srcId="{5F4813F0-CD79-434E-8177-F9A2FD0F0253}" destId="{E2AE0A91-A174-824D-97F3-40FD8BD309CC}" srcOrd="0" destOrd="0" presId="urn:microsoft.com/office/officeart/2005/8/layout/hList7"/>
    <dgm:cxn modelId="{A216BF8C-E835-488E-A7D8-2D90CD96F480}" type="presOf" srcId="{30A5C5A3-D640-F041-ACFD-197304E12696}" destId="{AC052D83-F9E5-AA40-A132-8A5ABCD3AF10}" srcOrd="1" destOrd="0" presId="urn:microsoft.com/office/officeart/2005/8/layout/hList7"/>
    <dgm:cxn modelId="{C8D903C0-97A0-4216-9898-04A128A9B586}" type="presOf" srcId="{96652A89-A4BD-E844-8788-6DBBC3110AD4}" destId="{8351F514-7907-DF42-BAE5-99542B59FD8D}" srcOrd="0" destOrd="0" presId="urn:microsoft.com/office/officeart/2005/8/layout/hList7"/>
    <dgm:cxn modelId="{37216D19-3771-4BDB-A455-A6BD95D90506}" type="presOf" srcId="{46E4D83F-2065-714C-B8D9-C67A24D0C3FD}" destId="{0901EF8B-97F1-DE4C-8B1F-772B17002988}" srcOrd="0" destOrd="0" presId="urn:microsoft.com/office/officeart/2005/8/layout/hList7"/>
    <dgm:cxn modelId="{8A3BAB41-FE16-4441-AF17-7D819E9B4B67}" type="presOf" srcId="{30A5C5A3-D640-F041-ACFD-197304E12696}" destId="{C485B4DB-CEF6-9543-B8A6-622804BA9B88}" srcOrd="0" destOrd="0" presId="urn:microsoft.com/office/officeart/2005/8/layout/hList7"/>
    <dgm:cxn modelId="{CF286FE6-58F0-484E-AB0C-A5D6B8D66ADA}" type="presOf" srcId="{F0E2B497-12E8-1B47-8A59-BE36FEFC983B}" destId="{085E404C-071D-184C-84BF-8A7A03F7A339}" srcOrd="0" destOrd="0" presId="urn:microsoft.com/office/officeart/2005/8/layout/hList7"/>
    <dgm:cxn modelId="{47CCB7E1-385F-454A-8C43-2B01527C1898}" srcId="{9BD81944-04A9-1547-8E3A-E066A428E5F3}" destId="{30A5C5A3-D640-F041-ACFD-197304E12696}" srcOrd="3" destOrd="0" parTransId="{5868D074-36ED-B44B-BFD5-8BD9E8B80C10}" sibTransId="{5835CF72-C02B-BE4F-81DF-F6404CAC8587}"/>
    <dgm:cxn modelId="{22F1B19D-0338-D14B-8F80-7D2D16188DF4}" srcId="{9BD81944-04A9-1547-8E3A-E066A428E5F3}" destId="{96652A89-A4BD-E844-8788-6DBBC3110AD4}" srcOrd="0" destOrd="0" parTransId="{2285892C-82BA-4A4F-A831-2A962E9CCAFB}" sibTransId="{88F5C38F-D4CB-7446-92CC-2C1330A4ADEC}"/>
    <dgm:cxn modelId="{8D7A1F7C-7B05-4E67-839E-17C5E0DC3142}" type="presOf" srcId="{5B38FA28-324E-7E4B-9CCD-F819F95177BB}" destId="{9C0325AC-EB24-CC4B-AB2C-9BA9730BC99E}" srcOrd="0" destOrd="0" presId="urn:microsoft.com/office/officeart/2005/8/layout/hList7"/>
    <dgm:cxn modelId="{DE5C1335-0C18-44E0-A871-144F853E6472}" type="presOf" srcId="{9BD81944-04A9-1547-8E3A-E066A428E5F3}" destId="{D87B2DE6-D1DB-CA4A-94B9-DF2301D837C9}" srcOrd="0" destOrd="0" presId="urn:microsoft.com/office/officeart/2005/8/layout/hList7"/>
    <dgm:cxn modelId="{A850439B-F144-9341-B1B3-3ED51847026F}" srcId="{9BD81944-04A9-1547-8E3A-E066A428E5F3}" destId="{BBF68275-72E9-2C49-9329-623AE6B2C2F3}" srcOrd="2" destOrd="0" parTransId="{41F0B862-8FC7-CD44-8A55-B0C1B2C74761}" sibTransId="{5F4813F0-CD79-434E-8177-F9A2FD0F0253}"/>
    <dgm:cxn modelId="{8D8B4CEE-D034-46C7-BC48-6603FFA06356}" type="presOf" srcId="{88F5C38F-D4CB-7446-92CC-2C1330A4ADEC}" destId="{509C44EE-908E-AE4F-829A-DD35CEBE4C75}" srcOrd="0" destOrd="0" presId="urn:microsoft.com/office/officeart/2005/8/layout/hList7"/>
    <dgm:cxn modelId="{00A15E5F-3877-4B5D-9BE9-93665B8677EF}" type="presOf" srcId="{5835CF72-C02B-BE4F-81DF-F6404CAC8587}" destId="{9231E1F7-6763-B04F-A630-B681C560B4A4}" srcOrd="0" destOrd="0" presId="urn:microsoft.com/office/officeart/2005/8/layout/hList7"/>
    <dgm:cxn modelId="{0ECE81B7-58A7-4D7F-ACAE-03509A0559E7}" type="presOf" srcId="{F0E2B497-12E8-1B47-8A59-BE36FEFC983B}" destId="{BE2ED8DB-E3C6-3B49-88E9-847C3F3B3FB3}" srcOrd="1" destOrd="0" presId="urn:microsoft.com/office/officeart/2005/8/layout/hList7"/>
    <dgm:cxn modelId="{6F58081F-0E42-4D64-B924-7D322B15C4C1}" type="presOf" srcId="{BBF68275-72E9-2C49-9329-623AE6B2C2F3}" destId="{7B4B7FA9-1531-3540-BA60-9453ECAE6790}" srcOrd="0" destOrd="0" presId="urn:microsoft.com/office/officeart/2005/8/layout/hList7"/>
    <dgm:cxn modelId="{14CB77B9-5DDD-824A-9631-403C96F3E1FB}" srcId="{9BD81944-04A9-1547-8E3A-E066A428E5F3}" destId="{F0E2B497-12E8-1B47-8A59-BE36FEFC983B}" srcOrd="4" destOrd="0" parTransId="{D8DFE5B9-7959-FD47-A8E8-73A94D11007A}" sibTransId="{F82DB5C0-5573-114D-A503-CCED93A27C0C}"/>
    <dgm:cxn modelId="{52837AA0-77A7-3D46-825D-41A3E2C79DC0}" srcId="{9BD81944-04A9-1547-8E3A-E066A428E5F3}" destId="{46E4D83F-2065-714C-B8D9-C67A24D0C3FD}" srcOrd="1" destOrd="0" parTransId="{30155055-7D88-8A4A-8E01-10F5F75CFAA4}" sibTransId="{5B38FA28-324E-7E4B-9CCD-F819F95177BB}"/>
    <dgm:cxn modelId="{7474055E-C19F-4AAE-96A8-249A67ABAA8F}" type="presParOf" srcId="{D87B2DE6-D1DB-CA4A-94B9-DF2301D837C9}" destId="{EFB7346C-4889-6D46-92B2-256A7911FC06}" srcOrd="0" destOrd="0" presId="urn:microsoft.com/office/officeart/2005/8/layout/hList7"/>
    <dgm:cxn modelId="{BB7A0F92-85F0-4AAB-A8B7-7B41C14F6E7B}" type="presParOf" srcId="{D87B2DE6-D1DB-CA4A-94B9-DF2301D837C9}" destId="{3056506D-09E0-BF4B-B994-E3D82604D6C8}" srcOrd="1" destOrd="0" presId="urn:microsoft.com/office/officeart/2005/8/layout/hList7"/>
    <dgm:cxn modelId="{936B84DF-74CD-4790-A0F7-34094A2D9842}" type="presParOf" srcId="{3056506D-09E0-BF4B-B994-E3D82604D6C8}" destId="{BEF55573-A233-3446-83EB-4C719DA37F2E}" srcOrd="0" destOrd="0" presId="urn:microsoft.com/office/officeart/2005/8/layout/hList7"/>
    <dgm:cxn modelId="{63FE38C8-6313-4636-A643-128FA64992D8}" type="presParOf" srcId="{BEF55573-A233-3446-83EB-4C719DA37F2E}" destId="{8351F514-7907-DF42-BAE5-99542B59FD8D}" srcOrd="0" destOrd="0" presId="urn:microsoft.com/office/officeart/2005/8/layout/hList7"/>
    <dgm:cxn modelId="{075F4002-EF26-46B0-8371-4E709B557ADA}" type="presParOf" srcId="{BEF55573-A233-3446-83EB-4C719DA37F2E}" destId="{DE1B919F-2000-AA4E-9206-5BD7D4971CDB}" srcOrd="1" destOrd="0" presId="urn:microsoft.com/office/officeart/2005/8/layout/hList7"/>
    <dgm:cxn modelId="{89343EB3-3222-48FB-9E93-0B81BF089199}" type="presParOf" srcId="{BEF55573-A233-3446-83EB-4C719DA37F2E}" destId="{857966C4-4242-A94B-9E62-B2EAF09E3AEE}" srcOrd="2" destOrd="0" presId="urn:microsoft.com/office/officeart/2005/8/layout/hList7"/>
    <dgm:cxn modelId="{2FF02E69-8248-4F44-934E-1DE3776B3742}" type="presParOf" srcId="{BEF55573-A233-3446-83EB-4C719DA37F2E}" destId="{8DE5F150-97E1-1A47-BAC6-D939F842743E}" srcOrd="3" destOrd="0" presId="urn:microsoft.com/office/officeart/2005/8/layout/hList7"/>
    <dgm:cxn modelId="{023B9102-3438-4577-BB7E-66355D0488C4}" type="presParOf" srcId="{3056506D-09E0-BF4B-B994-E3D82604D6C8}" destId="{509C44EE-908E-AE4F-829A-DD35CEBE4C75}" srcOrd="1" destOrd="0" presId="urn:microsoft.com/office/officeart/2005/8/layout/hList7"/>
    <dgm:cxn modelId="{B2277543-0D13-4AC8-A7E0-B2371CB643BB}" type="presParOf" srcId="{3056506D-09E0-BF4B-B994-E3D82604D6C8}" destId="{1FD552B9-4F62-9248-BD08-25948D3741E0}" srcOrd="2" destOrd="0" presId="urn:microsoft.com/office/officeart/2005/8/layout/hList7"/>
    <dgm:cxn modelId="{26C9CBA3-8A3C-4D67-BD99-FF5C14FCAE9E}" type="presParOf" srcId="{1FD552B9-4F62-9248-BD08-25948D3741E0}" destId="{0901EF8B-97F1-DE4C-8B1F-772B17002988}" srcOrd="0" destOrd="0" presId="urn:microsoft.com/office/officeart/2005/8/layout/hList7"/>
    <dgm:cxn modelId="{E9BDEDD0-D445-4DE0-9AC7-5A258A1DD180}" type="presParOf" srcId="{1FD552B9-4F62-9248-BD08-25948D3741E0}" destId="{B97CA41A-6229-984C-9AA1-1316FC0E9C89}" srcOrd="1" destOrd="0" presId="urn:microsoft.com/office/officeart/2005/8/layout/hList7"/>
    <dgm:cxn modelId="{34ECFF60-0DEE-4699-9B99-0DA06CD3C063}" type="presParOf" srcId="{1FD552B9-4F62-9248-BD08-25948D3741E0}" destId="{50DF0AFC-424C-1A48-BD45-904A536275FC}" srcOrd="2" destOrd="0" presId="urn:microsoft.com/office/officeart/2005/8/layout/hList7"/>
    <dgm:cxn modelId="{68B19AA4-753D-47A4-AC89-8FEEDADEF2FA}" type="presParOf" srcId="{1FD552B9-4F62-9248-BD08-25948D3741E0}" destId="{DC470D45-BD79-3549-8D4A-F7E795B14DD8}" srcOrd="3" destOrd="0" presId="urn:microsoft.com/office/officeart/2005/8/layout/hList7"/>
    <dgm:cxn modelId="{F2D6ACE8-21A4-4447-B2A2-B9186AB81FFC}" type="presParOf" srcId="{3056506D-09E0-BF4B-B994-E3D82604D6C8}" destId="{9C0325AC-EB24-CC4B-AB2C-9BA9730BC99E}" srcOrd="3" destOrd="0" presId="urn:microsoft.com/office/officeart/2005/8/layout/hList7"/>
    <dgm:cxn modelId="{E004B772-D0F3-4BEB-A22C-FB50374587C9}" type="presParOf" srcId="{3056506D-09E0-BF4B-B994-E3D82604D6C8}" destId="{705A9D97-11B6-E242-9100-18CBA98A63EF}" srcOrd="4" destOrd="0" presId="urn:microsoft.com/office/officeart/2005/8/layout/hList7"/>
    <dgm:cxn modelId="{C8C1987D-9BB1-4A51-BA36-6C09F06E1D3A}" type="presParOf" srcId="{705A9D97-11B6-E242-9100-18CBA98A63EF}" destId="{7B4B7FA9-1531-3540-BA60-9453ECAE6790}" srcOrd="0" destOrd="0" presId="urn:microsoft.com/office/officeart/2005/8/layout/hList7"/>
    <dgm:cxn modelId="{AFD585AF-2D02-4527-8577-C2F1A33B380F}" type="presParOf" srcId="{705A9D97-11B6-E242-9100-18CBA98A63EF}" destId="{07A47270-F2F2-A742-BEB7-EFEA082A4B38}" srcOrd="1" destOrd="0" presId="urn:microsoft.com/office/officeart/2005/8/layout/hList7"/>
    <dgm:cxn modelId="{B53BF13A-ABB0-47CD-A72C-A062BD563611}" type="presParOf" srcId="{705A9D97-11B6-E242-9100-18CBA98A63EF}" destId="{982350C8-AC09-6D48-8D1B-7947F768E5F6}" srcOrd="2" destOrd="0" presId="urn:microsoft.com/office/officeart/2005/8/layout/hList7"/>
    <dgm:cxn modelId="{79845819-5DBD-4E2E-B8DA-79B6DDF20AD9}" type="presParOf" srcId="{705A9D97-11B6-E242-9100-18CBA98A63EF}" destId="{F4FDC1C1-D698-5943-8B8C-246A9A9D727A}" srcOrd="3" destOrd="0" presId="urn:microsoft.com/office/officeart/2005/8/layout/hList7"/>
    <dgm:cxn modelId="{A52C35FC-76C4-42FF-9953-69F4B80E980A}" type="presParOf" srcId="{3056506D-09E0-BF4B-B994-E3D82604D6C8}" destId="{E2AE0A91-A174-824D-97F3-40FD8BD309CC}" srcOrd="5" destOrd="0" presId="urn:microsoft.com/office/officeart/2005/8/layout/hList7"/>
    <dgm:cxn modelId="{EF20535A-171A-42EA-8D9F-04EEBC9BFC27}" type="presParOf" srcId="{3056506D-09E0-BF4B-B994-E3D82604D6C8}" destId="{81290D3C-614D-8947-808E-838C319D2BBD}" srcOrd="6" destOrd="0" presId="urn:microsoft.com/office/officeart/2005/8/layout/hList7"/>
    <dgm:cxn modelId="{A9FE2A5F-AAC1-4EC2-9E6E-C3AB7B102983}" type="presParOf" srcId="{81290D3C-614D-8947-808E-838C319D2BBD}" destId="{C485B4DB-CEF6-9543-B8A6-622804BA9B88}" srcOrd="0" destOrd="0" presId="urn:microsoft.com/office/officeart/2005/8/layout/hList7"/>
    <dgm:cxn modelId="{AF878EB2-3F4F-4C5C-8D3D-E26B6BB5595A}" type="presParOf" srcId="{81290D3C-614D-8947-808E-838C319D2BBD}" destId="{AC052D83-F9E5-AA40-A132-8A5ABCD3AF10}" srcOrd="1" destOrd="0" presId="urn:microsoft.com/office/officeart/2005/8/layout/hList7"/>
    <dgm:cxn modelId="{AD824EA1-7CFA-4C22-A63D-0F253EDF3280}" type="presParOf" srcId="{81290D3C-614D-8947-808E-838C319D2BBD}" destId="{4687CBD5-2A36-4043-B5B5-F8440CB7A5F5}" srcOrd="2" destOrd="0" presId="urn:microsoft.com/office/officeart/2005/8/layout/hList7"/>
    <dgm:cxn modelId="{69E2C90E-6353-447C-A79F-46BDD0F9D1F2}" type="presParOf" srcId="{81290D3C-614D-8947-808E-838C319D2BBD}" destId="{DE45277F-82C3-3F49-A72F-22CFE29FEBE4}" srcOrd="3" destOrd="0" presId="urn:microsoft.com/office/officeart/2005/8/layout/hList7"/>
    <dgm:cxn modelId="{581EB5F6-D92E-46E8-8074-450A968E538F}" type="presParOf" srcId="{3056506D-09E0-BF4B-B994-E3D82604D6C8}" destId="{9231E1F7-6763-B04F-A630-B681C560B4A4}" srcOrd="7" destOrd="0" presId="urn:microsoft.com/office/officeart/2005/8/layout/hList7"/>
    <dgm:cxn modelId="{4C0E96AE-94AF-4163-AFA0-46BC07949004}" type="presParOf" srcId="{3056506D-09E0-BF4B-B994-E3D82604D6C8}" destId="{3C717CB9-6DBA-E249-B6BA-3CF365F20D40}" srcOrd="8" destOrd="0" presId="urn:microsoft.com/office/officeart/2005/8/layout/hList7"/>
    <dgm:cxn modelId="{0FDBD236-6125-4E9E-AD33-86A8E9FCA4A8}" type="presParOf" srcId="{3C717CB9-6DBA-E249-B6BA-3CF365F20D40}" destId="{085E404C-071D-184C-84BF-8A7A03F7A339}" srcOrd="0" destOrd="0" presId="urn:microsoft.com/office/officeart/2005/8/layout/hList7"/>
    <dgm:cxn modelId="{4D687114-B45A-4E16-9DBA-C4D1835AE07D}" type="presParOf" srcId="{3C717CB9-6DBA-E249-B6BA-3CF365F20D40}" destId="{BE2ED8DB-E3C6-3B49-88E9-847C3F3B3FB3}" srcOrd="1" destOrd="0" presId="urn:microsoft.com/office/officeart/2005/8/layout/hList7"/>
    <dgm:cxn modelId="{9340F8C0-9B14-4C55-979F-2E40E0B4EBF5}" type="presParOf" srcId="{3C717CB9-6DBA-E249-B6BA-3CF365F20D40}" destId="{BC32642D-BCE0-8B4E-A0EA-41282417F741}" srcOrd="2" destOrd="0" presId="urn:microsoft.com/office/officeart/2005/8/layout/hList7"/>
    <dgm:cxn modelId="{CB6D0E1E-FD4A-4F74-AC23-11DFC549A449}" type="presParOf" srcId="{3C717CB9-6DBA-E249-B6BA-3CF365F20D40}" destId="{DB9DA007-2550-1649-BC3B-6FAC7159C0DD}" srcOrd="3" destOrd="0" presId="urn:microsoft.com/office/officeart/2005/8/layout/hList7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7FD4097-3E8B-46D6-944C-D70A5D632ED6}" type="doc">
      <dgm:prSet loTypeId="urn:microsoft.com/office/officeart/2005/8/layout/cycle2" loCatId="cycle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s-CO"/>
        </a:p>
      </dgm:t>
    </dgm:pt>
    <dgm:pt modelId="{65049ED0-CDC0-413C-8BF9-F9E89D6A878B}">
      <dgm:prSet phldrT="[Texto]"/>
      <dgm:spPr/>
      <dgm:t>
        <a:bodyPr/>
        <a:lstStyle/>
        <a:p>
          <a:r>
            <a:rPr lang="es-CO" dirty="0" smtClean="0"/>
            <a:t>Presentación del Modelo</a:t>
          </a:r>
          <a:endParaRPr lang="es-CO" dirty="0"/>
        </a:p>
      </dgm:t>
    </dgm:pt>
    <dgm:pt modelId="{D7C51A71-1A70-4E06-AEA6-3ADBAAF32684}" type="parTrans" cxnId="{FE11A67E-7E5D-4114-8038-C3118DFD2576}">
      <dgm:prSet/>
      <dgm:spPr/>
      <dgm:t>
        <a:bodyPr/>
        <a:lstStyle/>
        <a:p>
          <a:endParaRPr lang="es-CO"/>
        </a:p>
      </dgm:t>
    </dgm:pt>
    <dgm:pt modelId="{B2076757-4DA5-45D8-B778-12E5B2770531}" type="sibTrans" cxnId="{FE11A67E-7E5D-4114-8038-C3118DFD2576}">
      <dgm:prSet/>
      <dgm:spPr/>
      <dgm:t>
        <a:bodyPr/>
        <a:lstStyle/>
        <a:p>
          <a:endParaRPr lang="es-CO"/>
        </a:p>
      </dgm:t>
    </dgm:pt>
    <dgm:pt modelId="{1E97484A-95EE-403E-B92C-6214517AE558}">
      <dgm:prSet phldrT="[Texto]"/>
      <dgm:spPr/>
      <dgm:t>
        <a:bodyPr/>
        <a:lstStyle/>
        <a:p>
          <a:r>
            <a:rPr lang="es-CO" dirty="0" smtClean="0"/>
            <a:t>Consolidar la información</a:t>
          </a:r>
          <a:endParaRPr lang="es-CO" dirty="0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1" action="ppaction://hlinksldjump"/>
          </dgm14:cNvPr>
        </a:ext>
      </dgm:extLst>
    </dgm:pt>
    <dgm:pt modelId="{997C058C-076D-4EA2-87A7-54D69982CC77}" type="parTrans" cxnId="{066DC598-A53F-4A6D-BBBA-6921D7D5CBD8}">
      <dgm:prSet/>
      <dgm:spPr/>
      <dgm:t>
        <a:bodyPr/>
        <a:lstStyle/>
        <a:p>
          <a:endParaRPr lang="es-CO"/>
        </a:p>
      </dgm:t>
    </dgm:pt>
    <dgm:pt modelId="{BA9B4345-25E1-4569-9A7B-9A832C6C698E}" type="sibTrans" cxnId="{066DC598-A53F-4A6D-BBBA-6921D7D5CBD8}">
      <dgm:prSet/>
      <dgm:spPr/>
      <dgm:t>
        <a:bodyPr/>
        <a:lstStyle/>
        <a:p>
          <a:endParaRPr lang="es-CO"/>
        </a:p>
      </dgm:t>
    </dgm:pt>
    <dgm:pt modelId="{73FC8852-0F89-4741-B0B6-A637E21F4D4E}">
      <dgm:prSet phldrT="[Texto]"/>
      <dgm:spPr/>
      <dgm:t>
        <a:bodyPr/>
        <a:lstStyle/>
        <a:p>
          <a:r>
            <a:rPr lang="es-CO" dirty="0" smtClean="0"/>
            <a:t>Liderazgo</a:t>
          </a:r>
          <a:endParaRPr lang="es-CO" dirty="0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2" action="ppaction://hlinksldjump"/>
          </dgm14:cNvPr>
        </a:ext>
      </dgm:extLst>
    </dgm:pt>
    <dgm:pt modelId="{2A2B5D3B-72F9-4067-8BC9-9FC22501795E}" type="parTrans" cxnId="{3527ED29-FBDD-48D7-A716-ED1AAA9FD35D}">
      <dgm:prSet/>
      <dgm:spPr/>
      <dgm:t>
        <a:bodyPr/>
        <a:lstStyle/>
        <a:p>
          <a:endParaRPr lang="es-CO"/>
        </a:p>
      </dgm:t>
    </dgm:pt>
    <dgm:pt modelId="{91D78804-9C72-469F-AAB0-29FB418C324C}" type="sibTrans" cxnId="{3527ED29-FBDD-48D7-A716-ED1AAA9FD35D}">
      <dgm:prSet/>
      <dgm:spPr/>
      <dgm:t>
        <a:bodyPr/>
        <a:lstStyle/>
        <a:p>
          <a:endParaRPr lang="es-CO"/>
        </a:p>
      </dgm:t>
    </dgm:pt>
    <dgm:pt modelId="{E82356F5-9774-4686-9C8F-362A99FD04F7}">
      <dgm:prSet phldrT="[Texto]"/>
      <dgm:spPr/>
      <dgm:t>
        <a:bodyPr/>
        <a:lstStyle/>
        <a:p>
          <a:r>
            <a:rPr lang="es-CO" dirty="0" smtClean="0"/>
            <a:t>Intervención</a:t>
          </a:r>
          <a:endParaRPr lang="es-CO" dirty="0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3" action="ppaction://hlinksldjump"/>
          </dgm14:cNvPr>
        </a:ext>
      </dgm:extLst>
    </dgm:pt>
    <dgm:pt modelId="{A39D9B52-4D8E-4EF6-BB88-B7E02E730CDA}" type="parTrans" cxnId="{D2AF8B33-B6A4-4F33-B75F-9469EAF0143D}">
      <dgm:prSet/>
      <dgm:spPr/>
      <dgm:t>
        <a:bodyPr/>
        <a:lstStyle/>
        <a:p>
          <a:endParaRPr lang="es-CO"/>
        </a:p>
      </dgm:t>
    </dgm:pt>
    <dgm:pt modelId="{1AFE73D8-2CE8-49B7-A142-50E14665F4E4}" type="sibTrans" cxnId="{D2AF8B33-B6A4-4F33-B75F-9469EAF0143D}">
      <dgm:prSet/>
      <dgm:spPr/>
      <dgm:t>
        <a:bodyPr/>
        <a:lstStyle/>
        <a:p>
          <a:endParaRPr lang="es-CO"/>
        </a:p>
      </dgm:t>
    </dgm:pt>
    <dgm:pt modelId="{B72A4031-AB0C-4181-B19F-F515C185EA2F}">
      <dgm:prSet phldrT="[Texto]"/>
      <dgm:spPr/>
      <dgm:t>
        <a:bodyPr/>
        <a:lstStyle/>
        <a:p>
          <a:r>
            <a:rPr lang="es-CO" dirty="0" smtClean="0"/>
            <a:t>Seguimiento</a:t>
          </a:r>
          <a:endParaRPr lang="es-CO" dirty="0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3" action="ppaction://hlinksldjump"/>
          </dgm14:cNvPr>
        </a:ext>
      </dgm:extLst>
    </dgm:pt>
    <dgm:pt modelId="{78856253-312F-46EC-AA3F-E1053D84DD9A}" type="parTrans" cxnId="{2D517812-0432-421C-8BA9-41DFA1B2C795}">
      <dgm:prSet/>
      <dgm:spPr/>
      <dgm:t>
        <a:bodyPr/>
        <a:lstStyle/>
        <a:p>
          <a:endParaRPr lang="es-CO"/>
        </a:p>
      </dgm:t>
    </dgm:pt>
    <dgm:pt modelId="{7929A024-9682-4774-8E74-0372E1C4CD49}" type="sibTrans" cxnId="{2D517812-0432-421C-8BA9-41DFA1B2C795}">
      <dgm:prSet/>
      <dgm:spPr/>
      <dgm:t>
        <a:bodyPr/>
        <a:lstStyle/>
        <a:p>
          <a:endParaRPr lang="es-CO"/>
        </a:p>
      </dgm:t>
    </dgm:pt>
    <dgm:pt modelId="{85821696-07F8-4F6F-997C-6B0211ED3D82}">
      <dgm:prSet/>
      <dgm:spPr>
        <a:solidFill>
          <a:srgbClr val="C00000"/>
        </a:solidFill>
      </dgm:spPr>
      <dgm:t>
        <a:bodyPr/>
        <a:lstStyle/>
        <a:p>
          <a:r>
            <a:rPr lang="es-CO" dirty="0" smtClean="0"/>
            <a:t>Mejora continua</a:t>
          </a:r>
          <a:endParaRPr lang="es-CO" dirty="0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4" action="ppaction://hlinksldjump"/>
          </dgm14:cNvPr>
        </a:ext>
      </dgm:extLst>
    </dgm:pt>
    <dgm:pt modelId="{8A10EA4A-7E33-46B3-BBE5-63401C2A3E3D}" type="parTrans" cxnId="{428D7B0E-91EF-4A77-B0EE-0A2E6D172A7F}">
      <dgm:prSet/>
      <dgm:spPr/>
      <dgm:t>
        <a:bodyPr/>
        <a:lstStyle/>
        <a:p>
          <a:endParaRPr lang="es-CO"/>
        </a:p>
      </dgm:t>
    </dgm:pt>
    <dgm:pt modelId="{51DCC120-9713-47D7-A4BA-BBF8BD3313CB}" type="sibTrans" cxnId="{428D7B0E-91EF-4A77-B0EE-0A2E6D172A7F}">
      <dgm:prSet/>
      <dgm:spPr>
        <a:solidFill>
          <a:srgbClr val="C00000"/>
        </a:solidFill>
      </dgm:spPr>
      <dgm:t>
        <a:bodyPr/>
        <a:lstStyle/>
        <a:p>
          <a:endParaRPr lang="es-CO"/>
        </a:p>
      </dgm:t>
    </dgm:pt>
    <dgm:pt modelId="{87BD97FA-6C8A-4CBA-8577-14FCC5060985}" type="pres">
      <dgm:prSet presAssocID="{E7FD4097-3E8B-46D6-944C-D70A5D632ED6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CO"/>
        </a:p>
      </dgm:t>
    </dgm:pt>
    <dgm:pt modelId="{F1C5C9DA-C354-4879-AA0D-281877DC1B05}" type="pres">
      <dgm:prSet presAssocID="{65049ED0-CDC0-413C-8BF9-F9E89D6A878B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E7495BE3-8801-4A8B-8549-577CD8BF89D7}" type="pres">
      <dgm:prSet presAssocID="{B2076757-4DA5-45D8-B778-12E5B2770531}" presName="sibTrans" presStyleLbl="sibTrans2D1" presStyleIdx="0" presStyleCnt="6"/>
      <dgm:spPr/>
      <dgm:t>
        <a:bodyPr/>
        <a:lstStyle/>
        <a:p>
          <a:endParaRPr lang="es-CO"/>
        </a:p>
      </dgm:t>
    </dgm:pt>
    <dgm:pt modelId="{9D9B86F1-F4E8-4AF3-81B1-401EF58D2462}" type="pres">
      <dgm:prSet presAssocID="{B2076757-4DA5-45D8-B778-12E5B2770531}" presName="connectorText" presStyleLbl="sibTrans2D1" presStyleIdx="0" presStyleCnt="6"/>
      <dgm:spPr/>
      <dgm:t>
        <a:bodyPr/>
        <a:lstStyle/>
        <a:p>
          <a:endParaRPr lang="es-CO"/>
        </a:p>
      </dgm:t>
    </dgm:pt>
    <dgm:pt modelId="{0CF7E67F-7536-4ADB-9836-391746379501}" type="pres">
      <dgm:prSet presAssocID="{1E97484A-95EE-403E-B92C-6214517AE558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1C6A6E21-F738-4EB3-BCD8-5BC90602D28D}" type="pres">
      <dgm:prSet presAssocID="{BA9B4345-25E1-4569-9A7B-9A832C6C698E}" presName="sibTrans" presStyleLbl="sibTrans2D1" presStyleIdx="1" presStyleCnt="6"/>
      <dgm:spPr/>
      <dgm:t>
        <a:bodyPr/>
        <a:lstStyle/>
        <a:p>
          <a:endParaRPr lang="es-CO"/>
        </a:p>
      </dgm:t>
    </dgm:pt>
    <dgm:pt modelId="{E5E1CC00-8A6B-468B-BCE1-0A14D44EE3FF}" type="pres">
      <dgm:prSet presAssocID="{BA9B4345-25E1-4569-9A7B-9A832C6C698E}" presName="connectorText" presStyleLbl="sibTrans2D1" presStyleIdx="1" presStyleCnt="6"/>
      <dgm:spPr/>
      <dgm:t>
        <a:bodyPr/>
        <a:lstStyle/>
        <a:p>
          <a:endParaRPr lang="es-CO"/>
        </a:p>
      </dgm:t>
    </dgm:pt>
    <dgm:pt modelId="{B9BF12CA-1687-4507-90F1-8EA7E65131BF}" type="pres">
      <dgm:prSet presAssocID="{73FC8852-0F89-4741-B0B6-A637E21F4D4E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9587B265-B5E7-4D9E-8AD0-22BC0441DAD2}" type="pres">
      <dgm:prSet presAssocID="{91D78804-9C72-469F-AAB0-29FB418C324C}" presName="sibTrans" presStyleLbl="sibTrans2D1" presStyleIdx="2" presStyleCnt="6"/>
      <dgm:spPr/>
      <dgm:t>
        <a:bodyPr/>
        <a:lstStyle/>
        <a:p>
          <a:endParaRPr lang="es-CO"/>
        </a:p>
      </dgm:t>
    </dgm:pt>
    <dgm:pt modelId="{C73E6A1B-37E3-41AC-BBC7-2158A7F3E16C}" type="pres">
      <dgm:prSet presAssocID="{91D78804-9C72-469F-AAB0-29FB418C324C}" presName="connectorText" presStyleLbl="sibTrans2D1" presStyleIdx="2" presStyleCnt="6"/>
      <dgm:spPr/>
      <dgm:t>
        <a:bodyPr/>
        <a:lstStyle/>
        <a:p>
          <a:endParaRPr lang="es-CO"/>
        </a:p>
      </dgm:t>
    </dgm:pt>
    <dgm:pt modelId="{7A6F654F-B1C8-4FBC-B429-DA01D1297603}" type="pres">
      <dgm:prSet presAssocID="{E82356F5-9774-4686-9C8F-362A99FD04F7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479A249D-8B1D-47FE-9DCF-035761651D52}" type="pres">
      <dgm:prSet presAssocID="{1AFE73D8-2CE8-49B7-A142-50E14665F4E4}" presName="sibTrans" presStyleLbl="sibTrans2D1" presStyleIdx="3" presStyleCnt="6"/>
      <dgm:spPr/>
      <dgm:t>
        <a:bodyPr/>
        <a:lstStyle/>
        <a:p>
          <a:endParaRPr lang="es-CO"/>
        </a:p>
      </dgm:t>
    </dgm:pt>
    <dgm:pt modelId="{EF949B94-4229-4F17-B43E-5CB117AF5AA1}" type="pres">
      <dgm:prSet presAssocID="{1AFE73D8-2CE8-49B7-A142-50E14665F4E4}" presName="connectorText" presStyleLbl="sibTrans2D1" presStyleIdx="3" presStyleCnt="6"/>
      <dgm:spPr/>
      <dgm:t>
        <a:bodyPr/>
        <a:lstStyle/>
        <a:p>
          <a:endParaRPr lang="es-CO"/>
        </a:p>
      </dgm:t>
    </dgm:pt>
    <dgm:pt modelId="{DDCCE213-BAAE-40B1-AD4E-5BB5FC92EE75}" type="pres">
      <dgm:prSet presAssocID="{B72A4031-AB0C-4181-B19F-F515C185EA2F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2370673D-81BD-4684-8BA5-6E81CC533B97}" type="pres">
      <dgm:prSet presAssocID="{7929A024-9682-4774-8E74-0372E1C4CD49}" presName="sibTrans" presStyleLbl="sibTrans2D1" presStyleIdx="4" presStyleCnt="6"/>
      <dgm:spPr/>
      <dgm:t>
        <a:bodyPr/>
        <a:lstStyle/>
        <a:p>
          <a:endParaRPr lang="es-CO"/>
        </a:p>
      </dgm:t>
    </dgm:pt>
    <dgm:pt modelId="{9318FF7A-2E49-4B36-BEF8-1B6E7DC55A84}" type="pres">
      <dgm:prSet presAssocID="{7929A024-9682-4774-8E74-0372E1C4CD49}" presName="connectorText" presStyleLbl="sibTrans2D1" presStyleIdx="4" presStyleCnt="6"/>
      <dgm:spPr/>
      <dgm:t>
        <a:bodyPr/>
        <a:lstStyle/>
        <a:p>
          <a:endParaRPr lang="es-CO"/>
        </a:p>
      </dgm:t>
    </dgm:pt>
    <dgm:pt modelId="{BDFB24D2-16C4-4329-94A4-DCA022EFCE6A}" type="pres">
      <dgm:prSet presAssocID="{85821696-07F8-4F6F-997C-6B0211ED3D82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6CA31DC1-5B92-488E-B44F-58DA9D6E9BDD}" type="pres">
      <dgm:prSet presAssocID="{51DCC120-9713-47D7-A4BA-BBF8BD3313CB}" presName="sibTrans" presStyleLbl="sibTrans2D1" presStyleIdx="5" presStyleCnt="6"/>
      <dgm:spPr/>
      <dgm:t>
        <a:bodyPr/>
        <a:lstStyle/>
        <a:p>
          <a:endParaRPr lang="es-CO"/>
        </a:p>
      </dgm:t>
    </dgm:pt>
    <dgm:pt modelId="{FF0F0AB8-BE08-465E-A2EC-1B436132E279}" type="pres">
      <dgm:prSet presAssocID="{51DCC120-9713-47D7-A4BA-BBF8BD3313CB}" presName="connectorText" presStyleLbl="sibTrans2D1" presStyleIdx="5" presStyleCnt="6"/>
      <dgm:spPr/>
      <dgm:t>
        <a:bodyPr/>
        <a:lstStyle/>
        <a:p>
          <a:endParaRPr lang="es-CO"/>
        </a:p>
      </dgm:t>
    </dgm:pt>
  </dgm:ptLst>
  <dgm:cxnLst>
    <dgm:cxn modelId="{BA1428C6-9441-48CD-991B-F48BF6EE1A82}" type="presOf" srcId="{E82356F5-9774-4686-9C8F-362A99FD04F7}" destId="{7A6F654F-B1C8-4FBC-B429-DA01D1297603}" srcOrd="0" destOrd="0" presId="urn:microsoft.com/office/officeart/2005/8/layout/cycle2"/>
    <dgm:cxn modelId="{2D517812-0432-421C-8BA9-41DFA1B2C795}" srcId="{E7FD4097-3E8B-46D6-944C-D70A5D632ED6}" destId="{B72A4031-AB0C-4181-B19F-F515C185EA2F}" srcOrd="4" destOrd="0" parTransId="{78856253-312F-46EC-AA3F-E1053D84DD9A}" sibTransId="{7929A024-9682-4774-8E74-0372E1C4CD49}"/>
    <dgm:cxn modelId="{E81BF6B1-52F4-4E7C-B6BC-F0001A7A8012}" type="presOf" srcId="{91D78804-9C72-469F-AAB0-29FB418C324C}" destId="{9587B265-B5E7-4D9E-8AD0-22BC0441DAD2}" srcOrd="0" destOrd="0" presId="urn:microsoft.com/office/officeart/2005/8/layout/cycle2"/>
    <dgm:cxn modelId="{4456AF53-1408-4816-A8EA-2716C9C8A4F8}" type="presOf" srcId="{51DCC120-9713-47D7-A4BA-BBF8BD3313CB}" destId="{FF0F0AB8-BE08-465E-A2EC-1B436132E279}" srcOrd="1" destOrd="0" presId="urn:microsoft.com/office/officeart/2005/8/layout/cycle2"/>
    <dgm:cxn modelId="{EF47CF46-573D-43D6-A09D-B552D29FA265}" type="presOf" srcId="{1E97484A-95EE-403E-B92C-6214517AE558}" destId="{0CF7E67F-7536-4ADB-9836-391746379501}" srcOrd="0" destOrd="0" presId="urn:microsoft.com/office/officeart/2005/8/layout/cycle2"/>
    <dgm:cxn modelId="{C398094D-3707-4461-8C0E-7DBA9DFEFBB9}" type="presOf" srcId="{BA9B4345-25E1-4569-9A7B-9A832C6C698E}" destId="{1C6A6E21-F738-4EB3-BCD8-5BC90602D28D}" srcOrd="0" destOrd="0" presId="urn:microsoft.com/office/officeart/2005/8/layout/cycle2"/>
    <dgm:cxn modelId="{9CEF002F-D667-4E41-851F-6072A0C1472C}" type="presOf" srcId="{1AFE73D8-2CE8-49B7-A142-50E14665F4E4}" destId="{479A249D-8B1D-47FE-9DCF-035761651D52}" srcOrd="0" destOrd="0" presId="urn:microsoft.com/office/officeart/2005/8/layout/cycle2"/>
    <dgm:cxn modelId="{B28138D8-BB0E-46B1-B6DB-DA64C9C6C715}" type="presOf" srcId="{7929A024-9682-4774-8E74-0372E1C4CD49}" destId="{2370673D-81BD-4684-8BA5-6E81CC533B97}" srcOrd="0" destOrd="0" presId="urn:microsoft.com/office/officeart/2005/8/layout/cycle2"/>
    <dgm:cxn modelId="{066DC598-A53F-4A6D-BBBA-6921D7D5CBD8}" srcId="{E7FD4097-3E8B-46D6-944C-D70A5D632ED6}" destId="{1E97484A-95EE-403E-B92C-6214517AE558}" srcOrd="1" destOrd="0" parTransId="{997C058C-076D-4EA2-87A7-54D69982CC77}" sibTransId="{BA9B4345-25E1-4569-9A7B-9A832C6C698E}"/>
    <dgm:cxn modelId="{428D7B0E-91EF-4A77-B0EE-0A2E6D172A7F}" srcId="{E7FD4097-3E8B-46D6-944C-D70A5D632ED6}" destId="{85821696-07F8-4F6F-997C-6B0211ED3D82}" srcOrd="5" destOrd="0" parTransId="{8A10EA4A-7E33-46B3-BBE5-63401C2A3E3D}" sibTransId="{51DCC120-9713-47D7-A4BA-BBF8BD3313CB}"/>
    <dgm:cxn modelId="{E538DF34-A255-4BE9-849F-367E73CB6F02}" type="presOf" srcId="{E7FD4097-3E8B-46D6-944C-D70A5D632ED6}" destId="{87BD97FA-6C8A-4CBA-8577-14FCC5060985}" srcOrd="0" destOrd="0" presId="urn:microsoft.com/office/officeart/2005/8/layout/cycle2"/>
    <dgm:cxn modelId="{FE11A67E-7E5D-4114-8038-C3118DFD2576}" srcId="{E7FD4097-3E8B-46D6-944C-D70A5D632ED6}" destId="{65049ED0-CDC0-413C-8BF9-F9E89D6A878B}" srcOrd="0" destOrd="0" parTransId="{D7C51A71-1A70-4E06-AEA6-3ADBAAF32684}" sibTransId="{B2076757-4DA5-45D8-B778-12E5B2770531}"/>
    <dgm:cxn modelId="{108D1ED2-94F2-40C1-9590-67C4AC180979}" type="presOf" srcId="{85821696-07F8-4F6F-997C-6B0211ED3D82}" destId="{BDFB24D2-16C4-4329-94A4-DCA022EFCE6A}" srcOrd="0" destOrd="0" presId="urn:microsoft.com/office/officeart/2005/8/layout/cycle2"/>
    <dgm:cxn modelId="{AD87ADBB-0A18-4BB1-B994-B6F6FC39E08A}" type="presOf" srcId="{BA9B4345-25E1-4569-9A7B-9A832C6C698E}" destId="{E5E1CC00-8A6B-468B-BCE1-0A14D44EE3FF}" srcOrd="1" destOrd="0" presId="urn:microsoft.com/office/officeart/2005/8/layout/cycle2"/>
    <dgm:cxn modelId="{3527ED29-FBDD-48D7-A716-ED1AAA9FD35D}" srcId="{E7FD4097-3E8B-46D6-944C-D70A5D632ED6}" destId="{73FC8852-0F89-4741-B0B6-A637E21F4D4E}" srcOrd="2" destOrd="0" parTransId="{2A2B5D3B-72F9-4067-8BC9-9FC22501795E}" sibTransId="{91D78804-9C72-469F-AAB0-29FB418C324C}"/>
    <dgm:cxn modelId="{67696E8A-4306-41AB-9AF7-9EF2E73818CF}" type="presOf" srcId="{73FC8852-0F89-4741-B0B6-A637E21F4D4E}" destId="{B9BF12CA-1687-4507-90F1-8EA7E65131BF}" srcOrd="0" destOrd="0" presId="urn:microsoft.com/office/officeart/2005/8/layout/cycle2"/>
    <dgm:cxn modelId="{D027F029-1660-42B8-B4DD-BB8C9B139FA2}" type="presOf" srcId="{B72A4031-AB0C-4181-B19F-F515C185EA2F}" destId="{DDCCE213-BAAE-40B1-AD4E-5BB5FC92EE75}" srcOrd="0" destOrd="0" presId="urn:microsoft.com/office/officeart/2005/8/layout/cycle2"/>
    <dgm:cxn modelId="{D38A58E4-7951-4853-8B8B-8ED928977354}" type="presOf" srcId="{1AFE73D8-2CE8-49B7-A142-50E14665F4E4}" destId="{EF949B94-4229-4F17-B43E-5CB117AF5AA1}" srcOrd="1" destOrd="0" presId="urn:microsoft.com/office/officeart/2005/8/layout/cycle2"/>
    <dgm:cxn modelId="{B4AB18EE-0AA7-4218-AAFB-C0295767EF5D}" type="presOf" srcId="{B2076757-4DA5-45D8-B778-12E5B2770531}" destId="{9D9B86F1-F4E8-4AF3-81B1-401EF58D2462}" srcOrd="1" destOrd="0" presId="urn:microsoft.com/office/officeart/2005/8/layout/cycle2"/>
    <dgm:cxn modelId="{CABB2FE1-AE8F-4490-A2DB-52E0F1F30BC5}" type="presOf" srcId="{65049ED0-CDC0-413C-8BF9-F9E89D6A878B}" destId="{F1C5C9DA-C354-4879-AA0D-281877DC1B05}" srcOrd="0" destOrd="0" presId="urn:microsoft.com/office/officeart/2005/8/layout/cycle2"/>
    <dgm:cxn modelId="{8B0D3D0F-13D8-4C92-B49C-25EFD60E4E97}" type="presOf" srcId="{51DCC120-9713-47D7-A4BA-BBF8BD3313CB}" destId="{6CA31DC1-5B92-488E-B44F-58DA9D6E9BDD}" srcOrd="0" destOrd="0" presId="urn:microsoft.com/office/officeart/2005/8/layout/cycle2"/>
    <dgm:cxn modelId="{1255135F-6C37-4F13-89DB-8E3870976660}" type="presOf" srcId="{91D78804-9C72-469F-AAB0-29FB418C324C}" destId="{C73E6A1B-37E3-41AC-BBC7-2158A7F3E16C}" srcOrd="1" destOrd="0" presId="urn:microsoft.com/office/officeart/2005/8/layout/cycle2"/>
    <dgm:cxn modelId="{69958FE0-7EB2-4E0C-94BD-DC6D8ECE82D4}" type="presOf" srcId="{7929A024-9682-4774-8E74-0372E1C4CD49}" destId="{9318FF7A-2E49-4B36-BEF8-1B6E7DC55A84}" srcOrd="1" destOrd="0" presId="urn:microsoft.com/office/officeart/2005/8/layout/cycle2"/>
    <dgm:cxn modelId="{D2AF8B33-B6A4-4F33-B75F-9469EAF0143D}" srcId="{E7FD4097-3E8B-46D6-944C-D70A5D632ED6}" destId="{E82356F5-9774-4686-9C8F-362A99FD04F7}" srcOrd="3" destOrd="0" parTransId="{A39D9B52-4D8E-4EF6-BB88-B7E02E730CDA}" sibTransId="{1AFE73D8-2CE8-49B7-A142-50E14665F4E4}"/>
    <dgm:cxn modelId="{9C9E19E9-1D3D-441C-8131-6026EDF56A01}" type="presOf" srcId="{B2076757-4DA5-45D8-B778-12E5B2770531}" destId="{E7495BE3-8801-4A8B-8549-577CD8BF89D7}" srcOrd="0" destOrd="0" presId="urn:microsoft.com/office/officeart/2005/8/layout/cycle2"/>
    <dgm:cxn modelId="{DA41EF20-765C-424D-BFD1-9B9ABA60214A}" type="presParOf" srcId="{87BD97FA-6C8A-4CBA-8577-14FCC5060985}" destId="{F1C5C9DA-C354-4879-AA0D-281877DC1B05}" srcOrd="0" destOrd="0" presId="urn:microsoft.com/office/officeart/2005/8/layout/cycle2"/>
    <dgm:cxn modelId="{83733C32-7470-4644-8D70-FED916C300E3}" type="presParOf" srcId="{87BD97FA-6C8A-4CBA-8577-14FCC5060985}" destId="{E7495BE3-8801-4A8B-8549-577CD8BF89D7}" srcOrd="1" destOrd="0" presId="urn:microsoft.com/office/officeart/2005/8/layout/cycle2"/>
    <dgm:cxn modelId="{14E35BE4-2E4F-4509-A959-CD45ABB62439}" type="presParOf" srcId="{E7495BE3-8801-4A8B-8549-577CD8BF89D7}" destId="{9D9B86F1-F4E8-4AF3-81B1-401EF58D2462}" srcOrd="0" destOrd="0" presId="urn:microsoft.com/office/officeart/2005/8/layout/cycle2"/>
    <dgm:cxn modelId="{1C5AE332-A545-4E33-BB4A-2156E7FEEE91}" type="presParOf" srcId="{87BD97FA-6C8A-4CBA-8577-14FCC5060985}" destId="{0CF7E67F-7536-4ADB-9836-391746379501}" srcOrd="2" destOrd="0" presId="urn:microsoft.com/office/officeart/2005/8/layout/cycle2"/>
    <dgm:cxn modelId="{AB880A25-95AF-4BB7-888D-162E25C4C97D}" type="presParOf" srcId="{87BD97FA-6C8A-4CBA-8577-14FCC5060985}" destId="{1C6A6E21-F738-4EB3-BCD8-5BC90602D28D}" srcOrd="3" destOrd="0" presId="urn:microsoft.com/office/officeart/2005/8/layout/cycle2"/>
    <dgm:cxn modelId="{5A0631C4-3B16-4DC1-B0EB-58B35AA25686}" type="presParOf" srcId="{1C6A6E21-F738-4EB3-BCD8-5BC90602D28D}" destId="{E5E1CC00-8A6B-468B-BCE1-0A14D44EE3FF}" srcOrd="0" destOrd="0" presId="urn:microsoft.com/office/officeart/2005/8/layout/cycle2"/>
    <dgm:cxn modelId="{E90BFA1D-3AFF-4E88-BE2C-DEB371385C75}" type="presParOf" srcId="{87BD97FA-6C8A-4CBA-8577-14FCC5060985}" destId="{B9BF12CA-1687-4507-90F1-8EA7E65131BF}" srcOrd="4" destOrd="0" presId="urn:microsoft.com/office/officeart/2005/8/layout/cycle2"/>
    <dgm:cxn modelId="{AB715722-EF1B-41D6-8BE6-A9493C33A445}" type="presParOf" srcId="{87BD97FA-6C8A-4CBA-8577-14FCC5060985}" destId="{9587B265-B5E7-4D9E-8AD0-22BC0441DAD2}" srcOrd="5" destOrd="0" presId="urn:microsoft.com/office/officeart/2005/8/layout/cycle2"/>
    <dgm:cxn modelId="{13D4DD78-9E9C-4319-94D5-8DED36006294}" type="presParOf" srcId="{9587B265-B5E7-4D9E-8AD0-22BC0441DAD2}" destId="{C73E6A1B-37E3-41AC-BBC7-2158A7F3E16C}" srcOrd="0" destOrd="0" presId="urn:microsoft.com/office/officeart/2005/8/layout/cycle2"/>
    <dgm:cxn modelId="{0AFDEF0A-5978-42B9-B379-B7E8550185B6}" type="presParOf" srcId="{87BD97FA-6C8A-4CBA-8577-14FCC5060985}" destId="{7A6F654F-B1C8-4FBC-B429-DA01D1297603}" srcOrd="6" destOrd="0" presId="urn:microsoft.com/office/officeart/2005/8/layout/cycle2"/>
    <dgm:cxn modelId="{B5CF62EC-7F39-4B4B-BA98-8A5305091CC1}" type="presParOf" srcId="{87BD97FA-6C8A-4CBA-8577-14FCC5060985}" destId="{479A249D-8B1D-47FE-9DCF-035761651D52}" srcOrd="7" destOrd="0" presId="urn:microsoft.com/office/officeart/2005/8/layout/cycle2"/>
    <dgm:cxn modelId="{2A1881FF-07D6-4E4D-8A99-A1F9ED072EB8}" type="presParOf" srcId="{479A249D-8B1D-47FE-9DCF-035761651D52}" destId="{EF949B94-4229-4F17-B43E-5CB117AF5AA1}" srcOrd="0" destOrd="0" presId="urn:microsoft.com/office/officeart/2005/8/layout/cycle2"/>
    <dgm:cxn modelId="{790AA5ED-2D4B-4B01-AAB1-DD452E8E3B8A}" type="presParOf" srcId="{87BD97FA-6C8A-4CBA-8577-14FCC5060985}" destId="{DDCCE213-BAAE-40B1-AD4E-5BB5FC92EE75}" srcOrd="8" destOrd="0" presId="urn:microsoft.com/office/officeart/2005/8/layout/cycle2"/>
    <dgm:cxn modelId="{984439A9-0193-44D0-B7A3-44E8DD756005}" type="presParOf" srcId="{87BD97FA-6C8A-4CBA-8577-14FCC5060985}" destId="{2370673D-81BD-4684-8BA5-6E81CC533B97}" srcOrd="9" destOrd="0" presId="urn:microsoft.com/office/officeart/2005/8/layout/cycle2"/>
    <dgm:cxn modelId="{399C3F4F-5897-49D7-9F9E-BA9CBE58C5A9}" type="presParOf" srcId="{2370673D-81BD-4684-8BA5-6E81CC533B97}" destId="{9318FF7A-2E49-4B36-BEF8-1B6E7DC55A84}" srcOrd="0" destOrd="0" presId="urn:microsoft.com/office/officeart/2005/8/layout/cycle2"/>
    <dgm:cxn modelId="{DD71F86F-5509-4850-8AC8-EE15D2B42B14}" type="presParOf" srcId="{87BD97FA-6C8A-4CBA-8577-14FCC5060985}" destId="{BDFB24D2-16C4-4329-94A4-DCA022EFCE6A}" srcOrd="10" destOrd="0" presId="urn:microsoft.com/office/officeart/2005/8/layout/cycle2"/>
    <dgm:cxn modelId="{2201EE27-D88F-4C5F-B558-8F7C855BD629}" type="presParOf" srcId="{87BD97FA-6C8A-4CBA-8577-14FCC5060985}" destId="{6CA31DC1-5B92-488E-B44F-58DA9D6E9BDD}" srcOrd="11" destOrd="0" presId="urn:microsoft.com/office/officeart/2005/8/layout/cycle2"/>
    <dgm:cxn modelId="{9D9532A5-A865-4B91-8285-6439D642248C}" type="presParOf" srcId="{6CA31DC1-5B92-488E-B44F-58DA9D6E9BDD}" destId="{FF0F0AB8-BE08-465E-A2EC-1B436132E279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3BBE66A-9247-4EF7-BC53-CEE0C1907657}" type="doc">
      <dgm:prSet loTypeId="urn:microsoft.com/office/officeart/2005/8/layout/cycle2" loCatId="cycle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s-CO"/>
        </a:p>
      </dgm:t>
    </dgm:pt>
    <dgm:pt modelId="{D766E9DF-78CB-406D-986B-0A7A0BAD1F2C}">
      <dgm:prSet phldrT="[Texto]" custT="1"/>
      <dgm:spPr/>
      <dgm:t>
        <a:bodyPr/>
        <a:lstStyle/>
        <a:p>
          <a:r>
            <a:rPr lang="es-CO" sz="1800" b="1" u="sng" noProof="0" dirty="0" smtClean="0">
              <a:solidFill>
                <a:schemeClr val="tx1"/>
              </a:solidFill>
            </a:rPr>
            <a:t>IMPLEMENTAR</a:t>
          </a:r>
          <a:endParaRPr lang="es-CO" sz="1800" b="1" u="sng" noProof="0" dirty="0">
            <a:solidFill>
              <a:schemeClr val="tx1"/>
            </a:solidFill>
          </a:endParaRPr>
        </a:p>
      </dgm:t>
    </dgm:pt>
    <dgm:pt modelId="{2F07A019-04B0-4FB4-9CFF-D7671EF5891E}" type="parTrans" cxnId="{3B665B69-BE97-480C-A0E4-8FF7F3D2A867}">
      <dgm:prSet/>
      <dgm:spPr/>
      <dgm:t>
        <a:bodyPr/>
        <a:lstStyle/>
        <a:p>
          <a:endParaRPr lang="es-CO" noProof="0"/>
        </a:p>
      </dgm:t>
    </dgm:pt>
    <dgm:pt modelId="{EF6CFBDC-5AED-4899-9587-9EE34A28398C}" type="sibTrans" cxnId="{3B665B69-BE97-480C-A0E4-8FF7F3D2A867}">
      <dgm:prSet/>
      <dgm:spPr/>
      <dgm:t>
        <a:bodyPr/>
        <a:lstStyle/>
        <a:p>
          <a:endParaRPr lang="es-CO" noProof="0"/>
        </a:p>
      </dgm:t>
    </dgm:pt>
    <dgm:pt modelId="{56C04C0B-0206-4458-ACE9-8145E1B8BAA4}">
      <dgm:prSet phldrT="[Texto]" custT="1"/>
      <dgm:spPr/>
      <dgm:t>
        <a:bodyPr/>
        <a:lstStyle/>
        <a:p>
          <a:r>
            <a:rPr lang="es-CO" sz="1400" noProof="0" dirty="0" smtClean="0">
              <a:solidFill>
                <a:schemeClr val="tx1"/>
              </a:solidFill>
            </a:rPr>
            <a:t>Selección de </a:t>
          </a:r>
          <a:r>
            <a:rPr lang="es-CO" sz="1400" noProof="0" dirty="0" err="1" smtClean="0">
              <a:solidFill>
                <a:schemeClr val="tx1"/>
              </a:solidFill>
            </a:rPr>
            <a:t>areas</a:t>
          </a:r>
          <a:r>
            <a:rPr lang="es-CO" sz="1400" noProof="0" dirty="0" smtClean="0">
              <a:solidFill>
                <a:schemeClr val="tx1"/>
              </a:solidFill>
            </a:rPr>
            <a:t>, procesos tareas críticas</a:t>
          </a:r>
          <a:endParaRPr lang="es-CO" sz="1400" noProof="0" dirty="0">
            <a:solidFill>
              <a:schemeClr val="tx1"/>
            </a:solidFill>
          </a:endParaRPr>
        </a:p>
      </dgm:t>
    </dgm:pt>
    <dgm:pt modelId="{B58EE811-33B9-494B-98C0-CFA9D6D7859D}" type="parTrans" cxnId="{C3C7367A-BF44-477F-9635-91F5DBA03D04}">
      <dgm:prSet/>
      <dgm:spPr/>
      <dgm:t>
        <a:bodyPr/>
        <a:lstStyle/>
        <a:p>
          <a:endParaRPr lang="es-CO" noProof="0"/>
        </a:p>
      </dgm:t>
    </dgm:pt>
    <dgm:pt modelId="{2F826A88-6276-429A-B4DE-397881F84831}" type="sibTrans" cxnId="{C3C7367A-BF44-477F-9635-91F5DBA03D04}">
      <dgm:prSet/>
      <dgm:spPr/>
      <dgm:t>
        <a:bodyPr/>
        <a:lstStyle/>
        <a:p>
          <a:endParaRPr lang="es-CO" noProof="0"/>
        </a:p>
      </dgm:t>
    </dgm:pt>
    <dgm:pt modelId="{1906E3B8-1559-4F30-8F88-83B7BE41C232}">
      <dgm:prSet phldrT="[Texto]" custT="1"/>
      <dgm:spPr/>
      <dgm:t>
        <a:bodyPr/>
        <a:lstStyle/>
        <a:p>
          <a:r>
            <a:rPr lang="es-CO" sz="1400" noProof="0" dirty="0" smtClean="0">
              <a:solidFill>
                <a:schemeClr val="tx1"/>
              </a:solidFill>
            </a:rPr>
            <a:t>Análisis de seguridad</a:t>
          </a:r>
          <a:endParaRPr lang="es-CO" sz="1400" noProof="0" dirty="0">
            <a:solidFill>
              <a:schemeClr val="tx1"/>
            </a:solidFill>
          </a:endParaRPr>
        </a:p>
      </dgm:t>
    </dgm:pt>
    <dgm:pt modelId="{B13835DE-3D4D-4B7A-98D5-395524F800FB}" type="parTrans" cxnId="{6EAC2893-9912-4D52-866B-D2F15CF8C80E}">
      <dgm:prSet/>
      <dgm:spPr/>
      <dgm:t>
        <a:bodyPr/>
        <a:lstStyle/>
        <a:p>
          <a:endParaRPr lang="es-CO" noProof="0"/>
        </a:p>
      </dgm:t>
    </dgm:pt>
    <dgm:pt modelId="{F8F202D3-B64E-4656-B26F-CC0600258836}" type="sibTrans" cxnId="{6EAC2893-9912-4D52-866B-D2F15CF8C80E}">
      <dgm:prSet/>
      <dgm:spPr/>
      <dgm:t>
        <a:bodyPr/>
        <a:lstStyle/>
        <a:p>
          <a:endParaRPr lang="es-CO" noProof="0"/>
        </a:p>
      </dgm:t>
    </dgm:pt>
    <dgm:pt modelId="{BBE766FB-A7C4-44FA-AB8B-680B52D6CA55}">
      <dgm:prSet phldrT="[Texto]" custT="1"/>
      <dgm:spPr/>
      <dgm:t>
        <a:bodyPr/>
        <a:lstStyle/>
        <a:p>
          <a:r>
            <a:rPr lang="es-CO" sz="1400" noProof="0" dirty="0" smtClean="0">
              <a:solidFill>
                <a:schemeClr val="tx1"/>
              </a:solidFill>
            </a:rPr>
            <a:t>Comportamiento (SOC)</a:t>
          </a:r>
          <a:endParaRPr lang="es-CO" sz="1400" noProof="0" dirty="0">
            <a:solidFill>
              <a:schemeClr val="tx1"/>
            </a:solidFill>
          </a:endParaRPr>
        </a:p>
      </dgm:t>
    </dgm:pt>
    <dgm:pt modelId="{D2A2EF1A-4DF8-44CB-9D0F-D1266A91D514}" type="parTrans" cxnId="{2306CC7B-6B52-4422-8F3D-925E34C97C49}">
      <dgm:prSet/>
      <dgm:spPr/>
      <dgm:t>
        <a:bodyPr/>
        <a:lstStyle/>
        <a:p>
          <a:endParaRPr lang="es-CO" noProof="0"/>
        </a:p>
      </dgm:t>
    </dgm:pt>
    <dgm:pt modelId="{C98B81FF-0FB5-4D99-B110-69E7C50F0960}" type="sibTrans" cxnId="{2306CC7B-6B52-4422-8F3D-925E34C97C49}">
      <dgm:prSet/>
      <dgm:spPr/>
      <dgm:t>
        <a:bodyPr/>
        <a:lstStyle/>
        <a:p>
          <a:endParaRPr lang="es-CO" noProof="0"/>
        </a:p>
      </dgm:t>
    </dgm:pt>
    <dgm:pt modelId="{BCE5BCD5-1E4D-448A-A5F2-F4872F613667}">
      <dgm:prSet phldrT="[Texto]" custT="1"/>
      <dgm:spPr/>
      <dgm:t>
        <a:bodyPr/>
        <a:lstStyle/>
        <a:p>
          <a:r>
            <a:rPr lang="es-CO" sz="1400" noProof="0" dirty="0" smtClean="0">
              <a:solidFill>
                <a:schemeClr val="tx1"/>
              </a:solidFill>
            </a:rPr>
            <a:t>Momento sincero</a:t>
          </a:r>
          <a:endParaRPr lang="es-CO" sz="1400" noProof="0" dirty="0">
            <a:solidFill>
              <a:schemeClr val="tx1"/>
            </a:solidFill>
          </a:endParaRPr>
        </a:p>
      </dgm:t>
    </dgm:pt>
    <dgm:pt modelId="{650365BC-6204-4AEB-9BB4-73DEFAFEB943}" type="parTrans" cxnId="{6ED88B0D-0C13-464B-A6DF-F5F638EAE094}">
      <dgm:prSet/>
      <dgm:spPr/>
      <dgm:t>
        <a:bodyPr/>
        <a:lstStyle/>
        <a:p>
          <a:endParaRPr lang="es-CO" noProof="0"/>
        </a:p>
      </dgm:t>
    </dgm:pt>
    <dgm:pt modelId="{CFF3DA9E-9CB9-49B0-81E2-F73ACA7040DF}" type="sibTrans" cxnId="{6ED88B0D-0C13-464B-A6DF-F5F638EAE094}">
      <dgm:prSet/>
      <dgm:spPr/>
      <dgm:t>
        <a:bodyPr/>
        <a:lstStyle/>
        <a:p>
          <a:endParaRPr lang="es-CO" noProof="0"/>
        </a:p>
      </dgm:t>
    </dgm:pt>
    <dgm:pt modelId="{28DB8C0F-CCBF-4AFE-B166-92524F4225E3}">
      <dgm:prSet phldrT="[Texto]" custT="1"/>
      <dgm:spPr/>
      <dgm:t>
        <a:bodyPr/>
        <a:lstStyle/>
        <a:p>
          <a:r>
            <a:rPr lang="es-CO" b="1" u="sng" noProof="0" dirty="0" smtClean="0">
              <a:solidFill>
                <a:schemeClr val="tx1"/>
              </a:solidFill>
            </a:rPr>
            <a:t>VERIFICAR</a:t>
          </a:r>
          <a:endParaRPr lang="es-CO" sz="1400" b="1" u="sng" noProof="0" dirty="0">
            <a:solidFill>
              <a:schemeClr val="tx1"/>
            </a:solidFill>
          </a:endParaRPr>
        </a:p>
      </dgm:t>
    </dgm:pt>
    <dgm:pt modelId="{33F45042-2538-4F53-B4F4-E750B9E28971}" type="parTrans" cxnId="{333910CE-13B9-4AE5-A5A8-3B50D4736A08}">
      <dgm:prSet/>
      <dgm:spPr/>
      <dgm:t>
        <a:bodyPr/>
        <a:lstStyle/>
        <a:p>
          <a:endParaRPr lang="es-CO" noProof="0"/>
        </a:p>
      </dgm:t>
    </dgm:pt>
    <dgm:pt modelId="{826AC4CA-BD1B-4B54-AC07-AB0A36721F56}" type="sibTrans" cxnId="{333910CE-13B9-4AE5-A5A8-3B50D4736A08}">
      <dgm:prSet/>
      <dgm:spPr/>
      <dgm:t>
        <a:bodyPr/>
        <a:lstStyle/>
        <a:p>
          <a:endParaRPr lang="es-CO" noProof="0"/>
        </a:p>
      </dgm:t>
    </dgm:pt>
    <dgm:pt modelId="{DB839218-CEAB-4156-95A8-3A6301FF80BE}">
      <dgm:prSet phldrT="[Texto]" custT="1"/>
      <dgm:spPr/>
      <dgm:t>
        <a:bodyPr/>
        <a:lstStyle/>
        <a:p>
          <a:r>
            <a:rPr lang="es-CO" sz="1400" noProof="0" dirty="0" smtClean="0">
              <a:solidFill>
                <a:schemeClr val="tx1"/>
              </a:solidFill>
            </a:rPr>
            <a:t>Estándares</a:t>
          </a:r>
          <a:endParaRPr lang="es-CO" sz="1400" noProof="0" dirty="0">
            <a:solidFill>
              <a:schemeClr val="tx1"/>
            </a:solidFill>
          </a:endParaRPr>
        </a:p>
      </dgm:t>
    </dgm:pt>
    <dgm:pt modelId="{AF600D29-58D0-44BE-B5F7-787AF20F4EBB}" type="parTrans" cxnId="{D4AD0B62-6AD9-4D1A-9D6F-5F9E8677EB06}">
      <dgm:prSet/>
      <dgm:spPr/>
      <dgm:t>
        <a:bodyPr/>
        <a:lstStyle/>
        <a:p>
          <a:endParaRPr lang="es-CO" noProof="0"/>
        </a:p>
      </dgm:t>
    </dgm:pt>
    <dgm:pt modelId="{C92BFBD9-D1C6-4CB8-AF7D-5CAC28E84650}" type="sibTrans" cxnId="{D4AD0B62-6AD9-4D1A-9D6F-5F9E8677EB06}">
      <dgm:prSet/>
      <dgm:spPr/>
      <dgm:t>
        <a:bodyPr/>
        <a:lstStyle/>
        <a:p>
          <a:endParaRPr lang="es-CO" noProof="0"/>
        </a:p>
      </dgm:t>
    </dgm:pt>
    <dgm:pt modelId="{74D391E9-ABD2-4F63-919A-573A58239F10}">
      <dgm:prSet phldrT="[Texto]" custT="1"/>
      <dgm:spPr/>
      <dgm:t>
        <a:bodyPr/>
        <a:lstStyle/>
        <a:p>
          <a:r>
            <a:rPr lang="es-CO" sz="1400" noProof="0" dirty="0" smtClean="0">
              <a:solidFill>
                <a:schemeClr val="tx1"/>
              </a:solidFill>
            </a:rPr>
            <a:t>Señalización</a:t>
          </a:r>
          <a:endParaRPr lang="es-CO" sz="1400" noProof="0" dirty="0">
            <a:solidFill>
              <a:schemeClr val="tx1"/>
            </a:solidFill>
          </a:endParaRPr>
        </a:p>
      </dgm:t>
    </dgm:pt>
    <dgm:pt modelId="{BB977511-88C6-4E87-9098-B2736DC9BDA7}" type="parTrans" cxnId="{7BF9ED59-377A-45FA-93F5-0932E57DE471}">
      <dgm:prSet/>
      <dgm:spPr/>
      <dgm:t>
        <a:bodyPr/>
        <a:lstStyle/>
        <a:p>
          <a:endParaRPr lang="es-CO" noProof="0"/>
        </a:p>
      </dgm:t>
    </dgm:pt>
    <dgm:pt modelId="{736088BF-466C-4B82-AC9F-41450C5D8EA8}" type="sibTrans" cxnId="{7BF9ED59-377A-45FA-93F5-0932E57DE471}">
      <dgm:prSet/>
      <dgm:spPr/>
      <dgm:t>
        <a:bodyPr/>
        <a:lstStyle/>
        <a:p>
          <a:endParaRPr lang="es-CO" noProof="0"/>
        </a:p>
      </dgm:t>
    </dgm:pt>
    <dgm:pt modelId="{C7786FA8-04F8-474A-A4C8-7C677BCFB58B}">
      <dgm:prSet phldrT="[Texto]" custT="1"/>
      <dgm:spPr/>
      <dgm:t>
        <a:bodyPr/>
        <a:lstStyle/>
        <a:p>
          <a:r>
            <a:rPr lang="es-CO" sz="1400" noProof="0" dirty="0" smtClean="0">
              <a:solidFill>
                <a:schemeClr val="tx1"/>
              </a:solidFill>
            </a:rPr>
            <a:t>EPP</a:t>
          </a:r>
          <a:endParaRPr lang="es-CO" sz="1400" noProof="0" dirty="0">
            <a:solidFill>
              <a:schemeClr val="tx1"/>
            </a:solidFill>
          </a:endParaRPr>
        </a:p>
      </dgm:t>
    </dgm:pt>
    <dgm:pt modelId="{FD5C84AA-C362-409E-A8AB-1B1B25560D27}" type="parTrans" cxnId="{DBB831E8-3E28-4789-9EA1-F6B162D03A76}">
      <dgm:prSet/>
      <dgm:spPr/>
      <dgm:t>
        <a:bodyPr/>
        <a:lstStyle/>
        <a:p>
          <a:endParaRPr lang="es-CO" noProof="0"/>
        </a:p>
      </dgm:t>
    </dgm:pt>
    <dgm:pt modelId="{8C3574CE-7ACA-492F-B02C-B4866D89DC1A}" type="sibTrans" cxnId="{DBB831E8-3E28-4789-9EA1-F6B162D03A76}">
      <dgm:prSet/>
      <dgm:spPr/>
      <dgm:t>
        <a:bodyPr/>
        <a:lstStyle/>
        <a:p>
          <a:endParaRPr lang="es-CO" noProof="0"/>
        </a:p>
      </dgm:t>
    </dgm:pt>
    <dgm:pt modelId="{62FE2512-3DD0-4A24-B6F4-58B2F3987295}">
      <dgm:prSet phldrT="[Texto]" custT="1"/>
      <dgm:spPr/>
      <dgm:t>
        <a:bodyPr/>
        <a:lstStyle/>
        <a:p>
          <a:r>
            <a:rPr lang="es-CO" sz="1400" noProof="0" dirty="0" smtClean="0">
              <a:solidFill>
                <a:schemeClr val="tx1"/>
              </a:solidFill>
            </a:rPr>
            <a:t>Inspecciones planeadas</a:t>
          </a:r>
          <a:endParaRPr lang="es-CO" sz="1400" noProof="0" dirty="0">
            <a:solidFill>
              <a:schemeClr val="tx1"/>
            </a:solidFill>
          </a:endParaRPr>
        </a:p>
      </dgm:t>
    </dgm:pt>
    <dgm:pt modelId="{2F29F0A5-1C12-44EB-852B-3ED7B393CC09}" type="parTrans" cxnId="{D6268283-2DBF-4E8C-8F4A-D79F765F6A5F}">
      <dgm:prSet/>
      <dgm:spPr/>
      <dgm:t>
        <a:bodyPr/>
        <a:lstStyle/>
        <a:p>
          <a:endParaRPr lang="es-CO" noProof="0"/>
        </a:p>
      </dgm:t>
    </dgm:pt>
    <dgm:pt modelId="{162EF0CF-6F2F-4ABF-B8E6-0EE200BA6F0B}" type="sibTrans" cxnId="{D6268283-2DBF-4E8C-8F4A-D79F765F6A5F}">
      <dgm:prSet/>
      <dgm:spPr/>
      <dgm:t>
        <a:bodyPr/>
        <a:lstStyle/>
        <a:p>
          <a:endParaRPr lang="es-CO" noProof="0"/>
        </a:p>
      </dgm:t>
    </dgm:pt>
    <dgm:pt modelId="{E2746E0A-EA7C-4439-8F97-FB363ECA9D08}">
      <dgm:prSet phldrT="[Texto]" custT="1"/>
      <dgm:spPr/>
      <dgm:t>
        <a:bodyPr/>
        <a:lstStyle/>
        <a:p>
          <a:r>
            <a:rPr lang="es-CO" sz="1400" noProof="0" dirty="0" smtClean="0">
              <a:solidFill>
                <a:schemeClr val="tx1"/>
              </a:solidFill>
            </a:rPr>
            <a:t>Observación de comportamiento</a:t>
          </a:r>
          <a:endParaRPr lang="es-CO" sz="1400" noProof="0" dirty="0">
            <a:solidFill>
              <a:schemeClr val="tx1"/>
            </a:solidFill>
          </a:endParaRPr>
        </a:p>
      </dgm:t>
    </dgm:pt>
    <dgm:pt modelId="{44267155-E874-458D-B649-EED50D98C3E6}" type="parTrans" cxnId="{1F717650-7E25-41F6-A143-F3E921932334}">
      <dgm:prSet/>
      <dgm:spPr/>
      <dgm:t>
        <a:bodyPr/>
        <a:lstStyle/>
        <a:p>
          <a:endParaRPr lang="es-CO" noProof="0"/>
        </a:p>
      </dgm:t>
    </dgm:pt>
    <dgm:pt modelId="{393C92D8-10A1-44D2-9D41-2C37790A8FCA}" type="sibTrans" cxnId="{1F717650-7E25-41F6-A143-F3E921932334}">
      <dgm:prSet/>
      <dgm:spPr/>
      <dgm:t>
        <a:bodyPr/>
        <a:lstStyle/>
        <a:p>
          <a:endParaRPr lang="es-CO" noProof="0"/>
        </a:p>
      </dgm:t>
    </dgm:pt>
    <dgm:pt modelId="{07AC80CE-2246-47F6-90BA-E2D236532F4C}">
      <dgm:prSet phldrT="[Texto]" custT="1"/>
      <dgm:spPr/>
      <dgm:t>
        <a:bodyPr/>
        <a:lstStyle/>
        <a:p>
          <a:r>
            <a:rPr lang="es-CO" sz="1400" noProof="0" dirty="0" smtClean="0">
              <a:solidFill>
                <a:schemeClr val="tx1"/>
              </a:solidFill>
            </a:rPr>
            <a:t>Investigación de Incidentes</a:t>
          </a:r>
          <a:endParaRPr lang="es-CO" sz="1400" noProof="0" dirty="0">
            <a:solidFill>
              <a:schemeClr val="tx1"/>
            </a:solidFill>
          </a:endParaRPr>
        </a:p>
      </dgm:t>
    </dgm:pt>
    <dgm:pt modelId="{22347EDB-44F6-489F-A081-CF3AF86DEB47}" type="parTrans" cxnId="{9F8C8E83-FA53-472A-97A6-40B95D33DFA5}">
      <dgm:prSet/>
      <dgm:spPr/>
      <dgm:t>
        <a:bodyPr/>
        <a:lstStyle/>
        <a:p>
          <a:endParaRPr lang="es-CO" noProof="0"/>
        </a:p>
      </dgm:t>
    </dgm:pt>
    <dgm:pt modelId="{2953B72A-C23C-4D94-85EB-F420D0C695C4}" type="sibTrans" cxnId="{9F8C8E83-FA53-472A-97A6-40B95D33DFA5}">
      <dgm:prSet/>
      <dgm:spPr/>
      <dgm:t>
        <a:bodyPr/>
        <a:lstStyle/>
        <a:p>
          <a:endParaRPr lang="es-CO" noProof="0"/>
        </a:p>
      </dgm:t>
    </dgm:pt>
    <dgm:pt modelId="{0A8962FA-857F-475B-9E71-5C4555B86A69}">
      <dgm:prSet phldrT="[Texto]" custT="1"/>
      <dgm:spPr/>
      <dgm:t>
        <a:bodyPr/>
        <a:lstStyle/>
        <a:p>
          <a:r>
            <a:rPr lang="es-CO" b="1" u="sng" noProof="0" dirty="0" smtClean="0">
              <a:solidFill>
                <a:schemeClr val="tx1"/>
              </a:solidFill>
            </a:rPr>
            <a:t>ACTUAR</a:t>
          </a:r>
          <a:endParaRPr lang="es-CO" sz="1400" b="1" u="sng" noProof="0" dirty="0">
            <a:solidFill>
              <a:schemeClr val="tx1"/>
            </a:solidFill>
          </a:endParaRPr>
        </a:p>
      </dgm:t>
    </dgm:pt>
    <dgm:pt modelId="{5FAA638D-C61E-46DE-B047-70817E95A7AD}" type="parTrans" cxnId="{62B7F1E8-7325-4E5A-8A2A-B4F345EC3398}">
      <dgm:prSet/>
      <dgm:spPr/>
      <dgm:t>
        <a:bodyPr/>
        <a:lstStyle/>
        <a:p>
          <a:endParaRPr lang="es-CO" noProof="0"/>
        </a:p>
      </dgm:t>
    </dgm:pt>
    <dgm:pt modelId="{8A0D2550-CCC4-4217-B160-4327A58CDF99}" type="sibTrans" cxnId="{62B7F1E8-7325-4E5A-8A2A-B4F345EC3398}">
      <dgm:prSet/>
      <dgm:spPr/>
      <dgm:t>
        <a:bodyPr/>
        <a:lstStyle/>
        <a:p>
          <a:endParaRPr lang="es-CO" noProof="0"/>
        </a:p>
      </dgm:t>
    </dgm:pt>
    <dgm:pt modelId="{F9E4430A-C779-4134-9F62-BFA6EE89379E}">
      <dgm:prSet phldrT="[Texto]" custT="1"/>
      <dgm:spPr/>
      <dgm:t>
        <a:bodyPr/>
        <a:lstStyle/>
        <a:p>
          <a:r>
            <a:rPr lang="es-CO" sz="1400" noProof="0" dirty="0" smtClean="0">
              <a:solidFill>
                <a:schemeClr val="tx1"/>
              </a:solidFill>
            </a:rPr>
            <a:t>Seguimiento a los indicadores</a:t>
          </a:r>
          <a:endParaRPr lang="es-CO" sz="1400" noProof="0" dirty="0">
            <a:solidFill>
              <a:schemeClr val="tx1"/>
            </a:solidFill>
          </a:endParaRPr>
        </a:p>
      </dgm:t>
    </dgm:pt>
    <dgm:pt modelId="{82113ED7-6F6D-4EB8-9573-83C531BC0CB6}" type="parTrans" cxnId="{95A53323-829D-446B-BF38-5B80A5F0F4EE}">
      <dgm:prSet/>
      <dgm:spPr/>
      <dgm:t>
        <a:bodyPr/>
        <a:lstStyle/>
        <a:p>
          <a:endParaRPr lang="es-CO" noProof="0"/>
        </a:p>
      </dgm:t>
    </dgm:pt>
    <dgm:pt modelId="{D785BA6D-6790-4EBF-B9D7-76150838B2BA}" type="sibTrans" cxnId="{95A53323-829D-446B-BF38-5B80A5F0F4EE}">
      <dgm:prSet/>
      <dgm:spPr/>
      <dgm:t>
        <a:bodyPr/>
        <a:lstStyle/>
        <a:p>
          <a:endParaRPr lang="es-CO" noProof="0"/>
        </a:p>
      </dgm:t>
    </dgm:pt>
    <dgm:pt modelId="{9A3A478C-9993-458A-AAC1-A2CAF68EAA46}">
      <dgm:prSet phldrT="[Texto]" custT="1"/>
      <dgm:spPr/>
      <dgm:t>
        <a:bodyPr/>
        <a:lstStyle/>
        <a:p>
          <a:r>
            <a:rPr lang="es-CO" sz="1400" noProof="0" dirty="0" smtClean="0">
              <a:solidFill>
                <a:schemeClr val="tx1"/>
              </a:solidFill>
            </a:rPr>
            <a:t>AC / AP</a:t>
          </a:r>
          <a:endParaRPr lang="es-CO" sz="1400" noProof="0" dirty="0">
            <a:solidFill>
              <a:schemeClr val="tx1"/>
            </a:solidFill>
          </a:endParaRPr>
        </a:p>
      </dgm:t>
    </dgm:pt>
    <dgm:pt modelId="{E58A4A46-9FD7-40C5-95A7-78A4F5579E5E}" type="parTrans" cxnId="{99C48006-32BF-497E-9E62-10AE4CB2BD5A}">
      <dgm:prSet/>
      <dgm:spPr/>
      <dgm:t>
        <a:bodyPr/>
        <a:lstStyle/>
        <a:p>
          <a:endParaRPr lang="es-CO" noProof="0"/>
        </a:p>
      </dgm:t>
    </dgm:pt>
    <dgm:pt modelId="{72B037D3-7A6F-49ED-BEF6-8F8204301358}" type="sibTrans" cxnId="{99C48006-32BF-497E-9E62-10AE4CB2BD5A}">
      <dgm:prSet/>
      <dgm:spPr/>
      <dgm:t>
        <a:bodyPr/>
        <a:lstStyle/>
        <a:p>
          <a:endParaRPr lang="es-CO" noProof="0"/>
        </a:p>
      </dgm:t>
    </dgm:pt>
    <dgm:pt modelId="{66323101-2549-483B-A51A-0B65AB159170}">
      <dgm:prSet phldrT="[Texto]" custT="1"/>
      <dgm:spPr/>
      <dgm:t>
        <a:bodyPr/>
        <a:lstStyle/>
        <a:p>
          <a:r>
            <a:rPr lang="es-CO" sz="1400" noProof="0" dirty="0" smtClean="0">
              <a:solidFill>
                <a:schemeClr val="tx1"/>
              </a:solidFill>
            </a:rPr>
            <a:t>Revisiones por la Gerencia</a:t>
          </a:r>
          <a:endParaRPr lang="es-CO" sz="1400" noProof="0" dirty="0">
            <a:solidFill>
              <a:schemeClr val="tx1"/>
            </a:solidFill>
          </a:endParaRPr>
        </a:p>
      </dgm:t>
    </dgm:pt>
    <dgm:pt modelId="{EA227129-3D36-4358-BA5F-84A65318C84D}" type="parTrans" cxnId="{6EA08B39-7DD1-410B-8841-842191AA357B}">
      <dgm:prSet/>
      <dgm:spPr/>
      <dgm:t>
        <a:bodyPr/>
        <a:lstStyle/>
        <a:p>
          <a:endParaRPr lang="es-CO" noProof="0"/>
        </a:p>
      </dgm:t>
    </dgm:pt>
    <dgm:pt modelId="{DC55345F-C269-4349-A7CC-973A2C23AB61}" type="sibTrans" cxnId="{6EA08B39-7DD1-410B-8841-842191AA357B}">
      <dgm:prSet/>
      <dgm:spPr/>
      <dgm:t>
        <a:bodyPr/>
        <a:lstStyle/>
        <a:p>
          <a:endParaRPr lang="es-CO" noProof="0"/>
        </a:p>
      </dgm:t>
    </dgm:pt>
    <dgm:pt modelId="{553439CF-D7CD-40CE-8E4F-DE7CF646232F}">
      <dgm:prSet phldrT="[Texto]" custT="1"/>
      <dgm:spPr/>
      <dgm:t>
        <a:bodyPr/>
        <a:lstStyle/>
        <a:p>
          <a:r>
            <a:rPr lang="es-CO" sz="1500" b="1" noProof="0" dirty="0" smtClean="0">
              <a:solidFill>
                <a:srgbClr val="FF0000"/>
              </a:solidFill>
            </a:rPr>
            <a:t>Comunicación</a:t>
          </a:r>
          <a:r>
            <a:rPr lang="en-US" sz="1500" b="1" noProof="0" dirty="0" smtClean="0">
              <a:solidFill>
                <a:srgbClr val="FF0000"/>
              </a:solidFill>
            </a:rPr>
            <a:t> (</a:t>
          </a:r>
          <a:r>
            <a:rPr lang="es-CO" sz="1500" b="1" noProof="0" dirty="0" smtClean="0">
              <a:solidFill>
                <a:srgbClr val="FF0000"/>
              </a:solidFill>
            </a:rPr>
            <a:t>campañas</a:t>
          </a:r>
          <a:r>
            <a:rPr lang="en-US" sz="1500" b="1" noProof="0" dirty="0" smtClean="0">
              <a:solidFill>
                <a:srgbClr val="FF0000"/>
              </a:solidFill>
            </a:rPr>
            <a:t>)</a:t>
          </a:r>
          <a:endParaRPr lang="es-CO" sz="1500" b="1" noProof="0" dirty="0">
            <a:solidFill>
              <a:srgbClr val="FF0000"/>
            </a:solidFill>
          </a:endParaRPr>
        </a:p>
      </dgm:t>
    </dgm:pt>
    <dgm:pt modelId="{ED39D35B-EAD2-4714-B045-F3CEED4E009B}" type="parTrans" cxnId="{F4F614B6-BC49-49B1-B7DA-F757E34B4DD0}">
      <dgm:prSet/>
      <dgm:spPr/>
      <dgm:t>
        <a:bodyPr/>
        <a:lstStyle/>
        <a:p>
          <a:endParaRPr lang="es-CO"/>
        </a:p>
      </dgm:t>
    </dgm:pt>
    <dgm:pt modelId="{0CF0362E-9DE2-41C0-AB20-80066043490B}" type="sibTrans" cxnId="{F4F614B6-BC49-49B1-B7DA-F757E34B4DD0}">
      <dgm:prSet/>
      <dgm:spPr/>
      <dgm:t>
        <a:bodyPr/>
        <a:lstStyle/>
        <a:p>
          <a:endParaRPr lang="es-CO"/>
        </a:p>
      </dgm:t>
    </dgm:pt>
    <dgm:pt modelId="{C1F3CC45-77B4-42EB-B175-44E4A9A1084C}">
      <dgm:prSet phldrT="[Texto]" custT="1"/>
      <dgm:spPr/>
      <dgm:t>
        <a:bodyPr/>
        <a:lstStyle/>
        <a:p>
          <a:r>
            <a:rPr lang="es-CO" sz="1400" noProof="0" dirty="0" smtClean="0">
              <a:solidFill>
                <a:schemeClr val="tx1"/>
              </a:solidFill>
            </a:rPr>
            <a:t>Medición</a:t>
          </a:r>
          <a:r>
            <a:rPr lang="en-US" sz="1400" noProof="0" dirty="0" smtClean="0">
              <a:solidFill>
                <a:schemeClr val="tx1"/>
              </a:solidFill>
            </a:rPr>
            <a:t> de </a:t>
          </a:r>
          <a:r>
            <a:rPr lang="es-CO" sz="1400" noProof="0" dirty="0" smtClean="0">
              <a:solidFill>
                <a:schemeClr val="tx1"/>
              </a:solidFill>
            </a:rPr>
            <a:t>Cultura</a:t>
          </a:r>
          <a:endParaRPr lang="es-CO" sz="1400" noProof="0" dirty="0">
            <a:solidFill>
              <a:schemeClr val="tx1"/>
            </a:solidFill>
          </a:endParaRPr>
        </a:p>
      </dgm:t>
    </dgm:pt>
    <dgm:pt modelId="{031407EE-1BD3-4294-9A1E-FBCEA0F3F2F3}" type="parTrans" cxnId="{9EE60A6F-8FF4-4408-B569-F60C6FAAC504}">
      <dgm:prSet/>
      <dgm:spPr/>
      <dgm:t>
        <a:bodyPr/>
        <a:lstStyle/>
        <a:p>
          <a:endParaRPr lang="es-CO"/>
        </a:p>
      </dgm:t>
    </dgm:pt>
    <dgm:pt modelId="{C77B6E4C-9B2A-4382-99EC-49EEB0B7D2ED}" type="sibTrans" cxnId="{9EE60A6F-8FF4-4408-B569-F60C6FAAC504}">
      <dgm:prSet/>
      <dgm:spPr/>
      <dgm:t>
        <a:bodyPr/>
        <a:lstStyle/>
        <a:p>
          <a:endParaRPr lang="es-CO"/>
        </a:p>
      </dgm:t>
    </dgm:pt>
    <dgm:pt modelId="{18BA3402-1183-4512-BFF6-D1B6FB4699F2}">
      <dgm:prSet phldrT="[Texto]" custT="1"/>
      <dgm:spPr/>
      <dgm:t>
        <a:bodyPr/>
        <a:lstStyle/>
        <a:p>
          <a:r>
            <a:rPr lang="en-US" sz="1400" noProof="0" dirty="0" smtClean="0">
              <a:solidFill>
                <a:schemeClr val="tx1"/>
              </a:solidFill>
            </a:rPr>
            <a:t>Linea Basal</a:t>
          </a:r>
          <a:endParaRPr lang="es-CO" sz="1400" noProof="0" dirty="0">
            <a:solidFill>
              <a:schemeClr val="tx1"/>
            </a:solidFill>
          </a:endParaRPr>
        </a:p>
      </dgm:t>
    </dgm:pt>
    <dgm:pt modelId="{F328EC3F-2054-42C7-97A2-532B412E47A9}" type="parTrans" cxnId="{367A8CC2-4E32-45FE-A0F2-FEA657B81305}">
      <dgm:prSet/>
      <dgm:spPr/>
      <dgm:t>
        <a:bodyPr/>
        <a:lstStyle/>
        <a:p>
          <a:endParaRPr lang="es-CO"/>
        </a:p>
      </dgm:t>
    </dgm:pt>
    <dgm:pt modelId="{0C7FF58F-5C95-42D7-92E9-957B636E8141}" type="sibTrans" cxnId="{367A8CC2-4E32-45FE-A0F2-FEA657B81305}">
      <dgm:prSet/>
      <dgm:spPr/>
      <dgm:t>
        <a:bodyPr/>
        <a:lstStyle/>
        <a:p>
          <a:endParaRPr lang="es-CO"/>
        </a:p>
      </dgm:t>
    </dgm:pt>
    <dgm:pt modelId="{83D187F8-FFD4-4176-A9E3-BB682CA70B69}">
      <dgm:prSet phldrT="[Texto]" custT="1"/>
      <dgm:spPr/>
      <dgm:t>
        <a:bodyPr/>
        <a:lstStyle/>
        <a:p>
          <a:r>
            <a:rPr lang="es-CO" sz="1400" noProof="0" dirty="0" smtClean="0">
              <a:solidFill>
                <a:schemeClr val="tx1"/>
              </a:solidFill>
            </a:rPr>
            <a:t>Capacitación</a:t>
          </a:r>
          <a:r>
            <a:rPr lang="en-US" sz="1400" noProof="0" dirty="0" smtClean="0">
              <a:solidFill>
                <a:schemeClr val="tx1"/>
              </a:solidFill>
            </a:rPr>
            <a:t> </a:t>
          </a:r>
          <a:endParaRPr lang="es-CO" sz="1400" noProof="0" dirty="0">
            <a:solidFill>
              <a:schemeClr val="tx1"/>
            </a:solidFill>
          </a:endParaRPr>
        </a:p>
      </dgm:t>
    </dgm:pt>
    <dgm:pt modelId="{A4584E39-965A-40DE-A49C-5F6B29934B1F}" type="parTrans" cxnId="{E099608B-5D87-4CBD-889B-0B3AD492DE90}">
      <dgm:prSet/>
      <dgm:spPr/>
      <dgm:t>
        <a:bodyPr/>
        <a:lstStyle/>
        <a:p>
          <a:endParaRPr lang="es-CO"/>
        </a:p>
      </dgm:t>
    </dgm:pt>
    <dgm:pt modelId="{52F15AF9-DC2C-4CF5-A8DD-638CE313EFC6}" type="sibTrans" cxnId="{E099608B-5D87-4CBD-889B-0B3AD492DE90}">
      <dgm:prSet/>
      <dgm:spPr/>
      <dgm:t>
        <a:bodyPr/>
        <a:lstStyle/>
        <a:p>
          <a:endParaRPr lang="es-CO"/>
        </a:p>
      </dgm:t>
    </dgm:pt>
    <dgm:pt modelId="{C4A63D58-C996-4EC2-A79F-5EFF452E5F6E}">
      <dgm:prSet phldrT="[Texto]" custT="1"/>
      <dgm:spPr/>
      <dgm:t>
        <a:bodyPr/>
        <a:lstStyle/>
        <a:p>
          <a:r>
            <a:rPr lang="en-US" sz="1400" b="1" noProof="0" dirty="0" smtClean="0">
              <a:solidFill>
                <a:srgbClr val="FF0000"/>
              </a:solidFill>
            </a:rPr>
            <a:t>      CULTURA</a:t>
          </a:r>
          <a:endParaRPr lang="es-CO" sz="1400" b="1" noProof="0" dirty="0">
            <a:solidFill>
              <a:srgbClr val="FF0000"/>
            </a:solidFill>
          </a:endParaRPr>
        </a:p>
      </dgm:t>
    </dgm:pt>
    <dgm:pt modelId="{4A315C02-9DDC-4523-8CE4-931E2F097433}">
      <dgm:prSet phldrT="[Texto]" custT="1"/>
      <dgm:spPr/>
      <dgm:t>
        <a:bodyPr/>
        <a:lstStyle/>
        <a:p>
          <a:r>
            <a:rPr lang="es-CO" sz="1400" noProof="0" dirty="0" smtClean="0">
              <a:solidFill>
                <a:schemeClr val="tx1"/>
              </a:solidFill>
            </a:rPr>
            <a:t>Plan de acción, indicadores y metas</a:t>
          </a:r>
          <a:endParaRPr lang="es-CO" sz="1400" noProof="0" dirty="0">
            <a:solidFill>
              <a:schemeClr val="tx1"/>
            </a:solidFill>
          </a:endParaRPr>
        </a:p>
      </dgm:t>
    </dgm:pt>
    <dgm:pt modelId="{1C4D0145-0509-4C83-8E12-587D59C1EB76}">
      <dgm:prSet phldrT="[Texto]" custT="1"/>
      <dgm:spPr/>
      <dgm:t>
        <a:bodyPr/>
        <a:lstStyle/>
        <a:p>
          <a:r>
            <a:rPr lang="es-CO" sz="1400" noProof="0" dirty="0" smtClean="0">
              <a:solidFill>
                <a:schemeClr val="tx1"/>
              </a:solidFill>
            </a:rPr>
            <a:t>Selección de líderes</a:t>
          </a:r>
          <a:endParaRPr lang="es-CO" sz="1400" noProof="0" dirty="0">
            <a:solidFill>
              <a:schemeClr val="tx1"/>
            </a:solidFill>
          </a:endParaRPr>
        </a:p>
      </dgm:t>
    </dgm:pt>
    <dgm:pt modelId="{AB519509-6843-4B55-B77F-20C599DC84D6}">
      <dgm:prSet phldrT="[Texto]" custT="1"/>
      <dgm:spPr/>
      <dgm:t>
        <a:bodyPr/>
        <a:lstStyle/>
        <a:p>
          <a:r>
            <a:rPr lang="en-US" sz="1400" noProof="0" dirty="0" smtClean="0">
              <a:solidFill>
                <a:schemeClr val="tx1"/>
              </a:solidFill>
            </a:rPr>
            <a:t>Roles y </a:t>
          </a:r>
          <a:r>
            <a:rPr lang="es-CO" sz="1400" noProof="0" dirty="0" smtClean="0">
              <a:solidFill>
                <a:schemeClr val="tx1"/>
              </a:solidFill>
            </a:rPr>
            <a:t>responsabilidades</a:t>
          </a:r>
          <a:r>
            <a:rPr lang="en-US" sz="1400" noProof="0" dirty="0" smtClean="0">
              <a:solidFill>
                <a:schemeClr val="tx1"/>
              </a:solidFill>
            </a:rPr>
            <a:t> </a:t>
          </a:r>
          <a:endParaRPr lang="es-CO" sz="1400" noProof="0" dirty="0">
            <a:solidFill>
              <a:schemeClr val="tx1"/>
            </a:solidFill>
          </a:endParaRPr>
        </a:p>
      </dgm:t>
    </dgm:pt>
    <dgm:pt modelId="{4956BD93-3BBD-46AB-8D15-867CEC585901}">
      <dgm:prSet phldrT="[Texto]" custT="1"/>
      <dgm:spPr/>
      <dgm:t>
        <a:bodyPr/>
        <a:lstStyle/>
        <a:p>
          <a:r>
            <a:rPr lang="es-CO" sz="1400" noProof="0" dirty="0" smtClean="0">
              <a:solidFill>
                <a:schemeClr val="tx1"/>
              </a:solidFill>
            </a:rPr>
            <a:t>Compromiso visible</a:t>
          </a:r>
          <a:endParaRPr lang="es-CO" sz="1400" noProof="0" dirty="0">
            <a:solidFill>
              <a:schemeClr val="tx1"/>
            </a:solidFill>
          </a:endParaRPr>
        </a:p>
      </dgm:t>
    </dgm:pt>
    <dgm:pt modelId="{543D68EB-E7F5-419B-99CB-C832CD342AEC}">
      <dgm:prSet phldrT="[Texto]" custT="1"/>
      <dgm:spPr/>
      <dgm:t>
        <a:bodyPr/>
        <a:lstStyle/>
        <a:p>
          <a:r>
            <a:rPr lang="es-CO" sz="1400" noProof="0" dirty="0" smtClean="0">
              <a:solidFill>
                <a:schemeClr val="tx1"/>
              </a:solidFill>
            </a:rPr>
            <a:t>Objetivos</a:t>
          </a:r>
          <a:r>
            <a:rPr lang="en-US" sz="1400" noProof="0" dirty="0" smtClean="0">
              <a:solidFill>
                <a:schemeClr val="tx1"/>
              </a:solidFill>
            </a:rPr>
            <a:t> </a:t>
          </a:r>
          <a:endParaRPr lang="es-CO" sz="1400" noProof="0" dirty="0">
            <a:solidFill>
              <a:schemeClr val="tx1"/>
            </a:solidFill>
          </a:endParaRPr>
        </a:p>
      </dgm:t>
    </dgm:pt>
    <dgm:pt modelId="{15753A6A-CCAA-8F4B-8F0A-BF56021A53D7}">
      <dgm:prSet phldrT="[Texto]" custT="1"/>
      <dgm:spPr/>
      <dgm:t>
        <a:bodyPr/>
        <a:lstStyle/>
        <a:p>
          <a:r>
            <a:rPr lang="es-CO" sz="1400" noProof="0" dirty="0" smtClean="0">
              <a:solidFill>
                <a:schemeClr val="tx1"/>
              </a:solidFill>
            </a:rPr>
            <a:t> Gestión del cambio</a:t>
          </a:r>
          <a:endParaRPr lang="es-CO" sz="1400" noProof="0" dirty="0">
            <a:solidFill>
              <a:schemeClr val="tx1"/>
            </a:solidFill>
          </a:endParaRPr>
        </a:p>
      </dgm:t>
    </dgm:pt>
    <dgm:pt modelId="{163DC18F-4AB0-44CA-8617-8C3081F4ED99}">
      <dgm:prSet phldrT="[Texto]" custT="1"/>
      <dgm:spPr/>
      <dgm:t>
        <a:bodyPr/>
        <a:lstStyle/>
        <a:p>
          <a:r>
            <a:rPr lang="es-CO" sz="1400" noProof="0" dirty="0" smtClean="0">
              <a:solidFill>
                <a:schemeClr val="tx1"/>
              </a:solidFill>
            </a:rPr>
            <a:t>Identificación de peligros y riesgos</a:t>
          </a:r>
          <a:endParaRPr lang="es-CO" sz="1400" noProof="0" dirty="0">
            <a:solidFill>
              <a:schemeClr val="tx1"/>
            </a:solidFill>
          </a:endParaRPr>
        </a:p>
      </dgm:t>
    </dgm:pt>
    <dgm:pt modelId="{B23C133D-F0AE-4D86-9AFB-10DE4B95446A}">
      <dgm:prSet phldrT="[Texto]" custT="1"/>
      <dgm:spPr/>
      <dgm:t>
        <a:bodyPr/>
        <a:lstStyle/>
        <a:p>
          <a:r>
            <a:rPr lang="es-CO" sz="1400" noProof="0" dirty="0" smtClean="0">
              <a:solidFill>
                <a:schemeClr val="tx1"/>
              </a:solidFill>
            </a:rPr>
            <a:t>Costos del accidente</a:t>
          </a:r>
          <a:endParaRPr lang="es-CO" sz="1400" noProof="0" dirty="0">
            <a:solidFill>
              <a:schemeClr val="tx1"/>
            </a:solidFill>
          </a:endParaRPr>
        </a:p>
      </dgm:t>
    </dgm:pt>
    <dgm:pt modelId="{E04DA139-8A31-4C24-9974-BB26EF6E6D0D}">
      <dgm:prSet phldrT="[Texto]" custT="1"/>
      <dgm:spPr/>
      <dgm:t>
        <a:bodyPr/>
        <a:lstStyle/>
        <a:p>
          <a:r>
            <a:rPr lang="es-CO" sz="1400" noProof="0" dirty="0" err="1" smtClean="0">
              <a:solidFill>
                <a:schemeClr val="tx1"/>
              </a:solidFill>
            </a:rPr>
            <a:t>Politica</a:t>
          </a:r>
          <a:endParaRPr lang="es-CO" sz="1400" noProof="0" dirty="0">
            <a:solidFill>
              <a:schemeClr val="tx1"/>
            </a:solidFill>
          </a:endParaRPr>
        </a:p>
      </dgm:t>
    </dgm:pt>
    <dgm:pt modelId="{A4AFD4B8-6D5D-41A9-A46F-2C38F76ECBA7}">
      <dgm:prSet phldrT="[Texto]" custT="1"/>
      <dgm:spPr/>
      <dgm:t>
        <a:bodyPr/>
        <a:lstStyle/>
        <a:p>
          <a:r>
            <a:rPr lang="es-CO" sz="1800" b="1" u="sng" noProof="0" dirty="0" smtClean="0">
              <a:solidFill>
                <a:schemeClr val="tx1"/>
              </a:solidFill>
            </a:rPr>
            <a:t>PLANEAR</a:t>
          </a:r>
          <a:endParaRPr lang="es-CO" sz="1800" b="1" u="sng" noProof="0" dirty="0">
            <a:solidFill>
              <a:schemeClr val="tx1"/>
            </a:solidFill>
          </a:endParaRPr>
        </a:p>
      </dgm:t>
    </dgm:pt>
    <dgm:pt modelId="{3D1746BF-D0C9-4097-A998-59CE61BF924C}" type="sibTrans" cxnId="{8D11D821-057C-40E3-8FA4-6FBD30E0896C}">
      <dgm:prSet/>
      <dgm:spPr/>
      <dgm:t>
        <a:bodyPr/>
        <a:lstStyle/>
        <a:p>
          <a:endParaRPr lang="es-CO" noProof="0"/>
        </a:p>
      </dgm:t>
    </dgm:pt>
    <dgm:pt modelId="{803C2129-F7BB-4DE2-912C-231FBBF469B6}" type="parTrans" cxnId="{8D11D821-057C-40E3-8FA4-6FBD30E0896C}">
      <dgm:prSet/>
      <dgm:spPr/>
      <dgm:t>
        <a:bodyPr/>
        <a:lstStyle/>
        <a:p>
          <a:endParaRPr lang="es-CO" noProof="0"/>
        </a:p>
      </dgm:t>
    </dgm:pt>
    <dgm:pt modelId="{39608161-4CDD-4FAA-9732-4908DD292C47}" type="sibTrans" cxnId="{5DCE1C12-4659-4D89-B70C-6DB7DA23027E}">
      <dgm:prSet/>
      <dgm:spPr/>
      <dgm:t>
        <a:bodyPr/>
        <a:lstStyle/>
        <a:p>
          <a:endParaRPr lang="es-CO"/>
        </a:p>
      </dgm:t>
    </dgm:pt>
    <dgm:pt modelId="{AE42E450-25E6-46F9-897C-68AB0BBFDF60}" type="parTrans" cxnId="{5DCE1C12-4659-4D89-B70C-6DB7DA23027E}">
      <dgm:prSet/>
      <dgm:spPr/>
      <dgm:t>
        <a:bodyPr/>
        <a:lstStyle/>
        <a:p>
          <a:endParaRPr lang="es-CO"/>
        </a:p>
      </dgm:t>
    </dgm:pt>
    <dgm:pt modelId="{4CD06C03-93D6-4BCE-BEC5-9BB473BD2DC7}" type="sibTrans" cxnId="{70749DEC-02DF-4724-833B-5E21D796E7E5}">
      <dgm:prSet/>
      <dgm:spPr/>
      <dgm:t>
        <a:bodyPr/>
        <a:lstStyle/>
        <a:p>
          <a:endParaRPr lang="es-CO" noProof="0"/>
        </a:p>
      </dgm:t>
    </dgm:pt>
    <dgm:pt modelId="{211A0CB1-7A45-43EE-BA07-ECCA107F52B3}" type="parTrans" cxnId="{70749DEC-02DF-4724-833B-5E21D796E7E5}">
      <dgm:prSet/>
      <dgm:spPr/>
      <dgm:t>
        <a:bodyPr/>
        <a:lstStyle/>
        <a:p>
          <a:endParaRPr lang="es-CO" noProof="0"/>
        </a:p>
      </dgm:t>
    </dgm:pt>
    <dgm:pt modelId="{8472C01B-D534-499B-8DF1-6F900E96B39A}" type="sibTrans" cxnId="{11AF51B8-E8D9-47B7-9FAB-C76B94828F15}">
      <dgm:prSet/>
      <dgm:spPr/>
      <dgm:t>
        <a:bodyPr/>
        <a:lstStyle/>
        <a:p>
          <a:endParaRPr lang="es-CO" noProof="0"/>
        </a:p>
      </dgm:t>
    </dgm:pt>
    <dgm:pt modelId="{AB91352F-0647-40FE-8C33-F9CFADA44A2D}" type="parTrans" cxnId="{11AF51B8-E8D9-47B7-9FAB-C76B94828F15}">
      <dgm:prSet/>
      <dgm:spPr/>
      <dgm:t>
        <a:bodyPr/>
        <a:lstStyle/>
        <a:p>
          <a:endParaRPr lang="es-CO" noProof="0"/>
        </a:p>
      </dgm:t>
    </dgm:pt>
    <dgm:pt modelId="{EC981C8E-8633-4556-A67A-897857462BC4}" type="sibTrans" cxnId="{1DB1154A-5091-4EDE-AE43-0CC7294B7042}">
      <dgm:prSet/>
      <dgm:spPr/>
      <dgm:t>
        <a:bodyPr/>
        <a:lstStyle/>
        <a:p>
          <a:endParaRPr lang="es-CO"/>
        </a:p>
      </dgm:t>
    </dgm:pt>
    <dgm:pt modelId="{50142D61-F22D-4F6A-BB5B-CE58EFBD5043}" type="parTrans" cxnId="{1DB1154A-5091-4EDE-AE43-0CC7294B7042}">
      <dgm:prSet/>
      <dgm:spPr/>
      <dgm:t>
        <a:bodyPr/>
        <a:lstStyle/>
        <a:p>
          <a:endParaRPr lang="es-CO"/>
        </a:p>
      </dgm:t>
    </dgm:pt>
    <dgm:pt modelId="{0C0A7BC0-E2B5-4307-A8DA-6048D5712804}" type="sibTrans" cxnId="{FF010055-967C-4361-B7A5-1186256E2F99}">
      <dgm:prSet/>
      <dgm:spPr/>
      <dgm:t>
        <a:bodyPr/>
        <a:lstStyle/>
        <a:p>
          <a:endParaRPr lang="es-CO" noProof="0"/>
        </a:p>
      </dgm:t>
    </dgm:pt>
    <dgm:pt modelId="{C307851C-2458-4D45-92EF-049069F38E69}" type="parTrans" cxnId="{FF010055-967C-4361-B7A5-1186256E2F99}">
      <dgm:prSet/>
      <dgm:spPr/>
      <dgm:t>
        <a:bodyPr/>
        <a:lstStyle/>
        <a:p>
          <a:endParaRPr lang="es-CO" noProof="0"/>
        </a:p>
      </dgm:t>
    </dgm:pt>
    <dgm:pt modelId="{F2074233-C5E4-4750-9825-329997978B8F}" type="sibTrans" cxnId="{7A5CAB82-7159-4F6D-B427-AF2ABB37A0B3}">
      <dgm:prSet/>
      <dgm:spPr/>
      <dgm:t>
        <a:bodyPr/>
        <a:lstStyle/>
        <a:p>
          <a:endParaRPr lang="es-CO"/>
        </a:p>
      </dgm:t>
    </dgm:pt>
    <dgm:pt modelId="{F4E57F04-881A-4F14-B9D2-B16BFF6555B2}" type="parTrans" cxnId="{7A5CAB82-7159-4F6D-B427-AF2ABB37A0B3}">
      <dgm:prSet/>
      <dgm:spPr/>
      <dgm:t>
        <a:bodyPr/>
        <a:lstStyle/>
        <a:p>
          <a:endParaRPr lang="es-CO"/>
        </a:p>
      </dgm:t>
    </dgm:pt>
    <dgm:pt modelId="{CD86D04B-8688-8A4E-9B1C-D42E57BC3A5E}" type="sibTrans" cxnId="{B6B63055-9307-8C47-999E-79E8E0C690ED}">
      <dgm:prSet/>
      <dgm:spPr/>
      <dgm:t>
        <a:bodyPr/>
        <a:lstStyle/>
        <a:p>
          <a:endParaRPr lang="es-ES"/>
        </a:p>
      </dgm:t>
    </dgm:pt>
    <dgm:pt modelId="{3BDE25F0-4092-DB46-95CC-0CE00C98DCDD}" type="parTrans" cxnId="{B6B63055-9307-8C47-999E-79E8E0C690ED}">
      <dgm:prSet/>
      <dgm:spPr/>
      <dgm:t>
        <a:bodyPr/>
        <a:lstStyle/>
        <a:p>
          <a:endParaRPr lang="es-ES"/>
        </a:p>
      </dgm:t>
    </dgm:pt>
    <dgm:pt modelId="{6AA5F027-9B74-44B7-B931-3DE4E949177B}" type="sibTrans" cxnId="{E1C8CD44-53DD-43CD-80C5-8F0FE68F506E}">
      <dgm:prSet/>
      <dgm:spPr/>
      <dgm:t>
        <a:bodyPr/>
        <a:lstStyle/>
        <a:p>
          <a:endParaRPr lang="es-CO" noProof="0"/>
        </a:p>
      </dgm:t>
    </dgm:pt>
    <dgm:pt modelId="{A3D82BA4-E62E-415F-AD53-3EA52AA44B7F}" type="parTrans" cxnId="{E1C8CD44-53DD-43CD-80C5-8F0FE68F506E}">
      <dgm:prSet/>
      <dgm:spPr/>
      <dgm:t>
        <a:bodyPr/>
        <a:lstStyle/>
        <a:p>
          <a:endParaRPr lang="es-CO" noProof="0"/>
        </a:p>
      </dgm:t>
    </dgm:pt>
    <dgm:pt modelId="{922D2033-53FA-454F-A8D4-4873C44DF074}" type="sibTrans" cxnId="{69AAA499-A6C5-4AFC-98A3-06D8C9D8B952}">
      <dgm:prSet/>
      <dgm:spPr/>
      <dgm:t>
        <a:bodyPr/>
        <a:lstStyle/>
        <a:p>
          <a:endParaRPr lang="es-CO" noProof="0"/>
        </a:p>
      </dgm:t>
    </dgm:pt>
    <dgm:pt modelId="{4B10C08A-2948-4BAF-B4B8-0A1C3E8B51D9}" type="parTrans" cxnId="{69AAA499-A6C5-4AFC-98A3-06D8C9D8B952}">
      <dgm:prSet/>
      <dgm:spPr/>
      <dgm:t>
        <a:bodyPr/>
        <a:lstStyle/>
        <a:p>
          <a:endParaRPr lang="es-CO" noProof="0"/>
        </a:p>
      </dgm:t>
    </dgm:pt>
    <dgm:pt modelId="{FDCBA514-2D59-4241-B2E5-62DA90FFA160}" type="sibTrans" cxnId="{E3C5F1BA-99EF-44E8-A6B7-58A5B7CB4869}">
      <dgm:prSet/>
      <dgm:spPr/>
      <dgm:t>
        <a:bodyPr/>
        <a:lstStyle/>
        <a:p>
          <a:endParaRPr lang="es-CO" noProof="0"/>
        </a:p>
      </dgm:t>
    </dgm:pt>
    <dgm:pt modelId="{E473E9CC-755A-4143-AE73-EBE537979515}" type="parTrans" cxnId="{E3C5F1BA-99EF-44E8-A6B7-58A5B7CB4869}">
      <dgm:prSet/>
      <dgm:spPr/>
      <dgm:t>
        <a:bodyPr/>
        <a:lstStyle/>
        <a:p>
          <a:endParaRPr lang="es-CO" noProof="0"/>
        </a:p>
      </dgm:t>
    </dgm:pt>
    <dgm:pt modelId="{73EB3961-366F-45ED-A319-306180ACD999}" type="pres">
      <dgm:prSet presAssocID="{F3BBE66A-9247-4EF7-BC53-CEE0C1907657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CO"/>
        </a:p>
      </dgm:t>
    </dgm:pt>
    <dgm:pt modelId="{A6ADB46C-3FC6-48B1-906A-6F153E4DA471}" type="pres">
      <dgm:prSet presAssocID="{A4AFD4B8-6D5D-41A9-A46F-2C38F76ECBA7}" presName="node" presStyleLbl="node1" presStyleIdx="0" presStyleCnt="4" custScaleX="277582" custScaleY="185439" custRadScaleRad="107937" custRadScaleInc="-12234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AF3C1B8E-7154-4CE2-9A0D-4B98CDCEB2DC}" type="pres">
      <dgm:prSet presAssocID="{3D1746BF-D0C9-4097-A998-59CE61BF924C}" presName="sibTrans" presStyleLbl="sibTrans2D1" presStyleIdx="0" presStyleCnt="4"/>
      <dgm:spPr/>
      <dgm:t>
        <a:bodyPr/>
        <a:lstStyle/>
        <a:p>
          <a:endParaRPr lang="es-CO"/>
        </a:p>
      </dgm:t>
    </dgm:pt>
    <dgm:pt modelId="{7B05B71F-FDB3-4CDE-9293-2248F0E6BC82}" type="pres">
      <dgm:prSet presAssocID="{3D1746BF-D0C9-4097-A998-59CE61BF924C}" presName="connectorText" presStyleLbl="sibTrans2D1" presStyleIdx="0" presStyleCnt="4"/>
      <dgm:spPr/>
      <dgm:t>
        <a:bodyPr/>
        <a:lstStyle/>
        <a:p>
          <a:endParaRPr lang="es-CO"/>
        </a:p>
      </dgm:t>
    </dgm:pt>
    <dgm:pt modelId="{C2FDFE41-B7E4-49C6-A05E-183BADBCA8FB}" type="pres">
      <dgm:prSet presAssocID="{D766E9DF-78CB-406D-986B-0A7A0BAD1F2C}" presName="node" presStyleLbl="node1" presStyleIdx="1" presStyleCnt="4" custAng="0" custScaleX="199730" custScaleY="176751" custRadScaleRad="131809" custRadScaleInc="-6537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B64677EF-4EFB-4701-9618-762CA531FB38}" type="pres">
      <dgm:prSet presAssocID="{EF6CFBDC-5AED-4899-9587-9EE34A28398C}" presName="sibTrans" presStyleLbl="sibTrans2D1" presStyleIdx="1" presStyleCnt="4"/>
      <dgm:spPr/>
      <dgm:t>
        <a:bodyPr/>
        <a:lstStyle/>
        <a:p>
          <a:endParaRPr lang="es-CO"/>
        </a:p>
      </dgm:t>
    </dgm:pt>
    <dgm:pt modelId="{40EF8ADE-E712-4628-BF8B-EC12818E2857}" type="pres">
      <dgm:prSet presAssocID="{EF6CFBDC-5AED-4899-9587-9EE34A28398C}" presName="connectorText" presStyleLbl="sibTrans2D1" presStyleIdx="1" presStyleCnt="4"/>
      <dgm:spPr/>
      <dgm:t>
        <a:bodyPr/>
        <a:lstStyle/>
        <a:p>
          <a:endParaRPr lang="es-CO"/>
        </a:p>
      </dgm:t>
    </dgm:pt>
    <dgm:pt modelId="{9B242228-DBC5-407E-B89A-26FA91B4274E}" type="pres">
      <dgm:prSet presAssocID="{28DB8C0F-CCBF-4AFE-B166-92524F4225E3}" presName="node" presStyleLbl="node1" presStyleIdx="2" presStyleCnt="4" custScaleX="185304" custScaleY="120609" custRadScaleRad="108840" custRadScaleInc="-5706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239B0543-6BB6-45DD-B5BF-E71E32BB879D}" type="pres">
      <dgm:prSet presAssocID="{826AC4CA-BD1B-4B54-AC07-AB0A36721F56}" presName="sibTrans" presStyleLbl="sibTrans2D1" presStyleIdx="2" presStyleCnt="4"/>
      <dgm:spPr/>
      <dgm:t>
        <a:bodyPr/>
        <a:lstStyle/>
        <a:p>
          <a:endParaRPr lang="es-CO"/>
        </a:p>
      </dgm:t>
    </dgm:pt>
    <dgm:pt modelId="{FB0BC38D-4E60-48AD-B6B9-5B32BFA048C5}" type="pres">
      <dgm:prSet presAssocID="{826AC4CA-BD1B-4B54-AC07-AB0A36721F56}" presName="connectorText" presStyleLbl="sibTrans2D1" presStyleIdx="2" presStyleCnt="4"/>
      <dgm:spPr/>
      <dgm:t>
        <a:bodyPr/>
        <a:lstStyle/>
        <a:p>
          <a:endParaRPr lang="es-CO"/>
        </a:p>
      </dgm:t>
    </dgm:pt>
    <dgm:pt modelId="{97B2734F-0925-4F2E-81F8-12C12BBDFE2F}" type="pres">
      <dgm:prSet presAssocID="{0A8962FA-857F-475B-9E71-5C4555B86A69}" presName="node" presStyleLbl="node1" presStyleIdx="3" presStyleCnt="4" custScaleX="155185" custScaleY="137619" custRadScaleRad="119794" custRadScaleInc="-23373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13399F6D-B441-4D8C-A6A6-5F6B0DFA6DBD}" type="pres">
      <dgm:prSet presAssocID="{8A0D2550-CCC4-4217-B160-4327A58CDF99}" presName="sibTrans" presStyleLbl="sibTrans2D1" presStyleIdx="3" presStyleCnt="4"/>
      <dgm:spPr/>
      <dgm:t>
        <a:bodyPr/>
        <a:lstStyle/>
        <a:p>
          <a:endParaRPr lang="es-CO"/>
        </a:p>
      </dgm:t>
    </dgm:pt>
    <dgm:pt modelId="{63A322A5-3059-4758-9889-95E56B354235}" type="pres">
      <dgm:prSet presAssocID="{8A0D2550-CCC4-4217-B160-4327A58CDF99}" presName="connectorText" presStyleLbl="sibTrans2D1" presStyleIdx="3" presStyleCnt="4"/>
      <dgm:spPr/>
      <dgm:t>
        <a:bodyPr/>
        <a:lstStyle/>
        <a:p>
          <a:endParaRPr lang="es-CO"/>
        </a:p>
      </dgm:t>
    </dgm:pt>
  </dgm:ptLst>
  <dgm:cxnLst>
    <dgm:cxn modelId="{BDEE75EB-86CD-4485-AAA9-DE5AEDD89186}" type="presOf" srcId="{E2746E0A-EA7C-4439-8F97-FB363ECA9D08}" destId="{9B242228-DBC5-407E-B89A-26FA91B4274E}" srcOrd="0" destOrd="2" presId="urn:microsoft.com/office/officeart/2005/8/layout/cycle2"/>
    <dgm:cxn modelId="{EAC70E5E-BC32-4E25-A904-D453AEE01178}" type="presOf" srcId="{F9E4430A-C779-4134-9F62-BFA6EE89379E}" destId="{97B2734F-0925-4F2E-81F8-12C12BBDFE2F}" srcOrd="0" destOrd="2" presId="urn:microsoft.com/office/officeart/2005/8/layout/cycle2"/>
    <dgm:cxn modelId="{E1C8CD44-53DD-43CD-80C5-8F0FE68F506E}" srcId="{A4AFD4B8-6D5D-41A9-A46F-2C38F76ECBA7}" destId="{163DC18F-4AB0-44CA-8617-8C3081F4ED99}" srcOrd="2" destOrd="0" parTransId="{A3D82BA4-E62E-415F-AD53-3EA52AA44B7F}" sibTransId="{6AA5F027-9B74-44B7-B931-3DE4E949177B}"/>
    <dgm:cxn modelId="{44B61822-2CA9-4150-B5FE-7A2008448AEB}" type="presOf" srcId="{163DC18F-4AB0-44CA-8617-8C3081F4ED99}" destId="{A6ADB46C-3FC6-48B1-906A-6F153E4DA471}" srcOrd="0" destOrd="3" presId="urn:microsoft.com/office/officeart/2005/8/layout/cycle2"/>
    <dgm:cxn modelId="{6EAC2893-9912-4D52-866B-D2F15CF8C80E}" srcId="{D766E9DF-78CB-406D-986B-0A7A0BAD1F2C}" destId="{1906E3B8-1559-4F30-8F88-83B7BE41C232}" srcOrd="1" destOrd="0" parTransId="{B13835DE-3D4D-4B7A-98D5-395524F800FB}" sibTransId="{F8F202D3-B64E-4656-B26F-CC0600258836}"/>
    <dgm:cxn modelId="{9F8C8E83-FA53-472A-97A6-40B95D33DFA5}" srcId="{28DB8C0F-CCBF-4AFE-B166-92524F4225E3}" destId="{07AC80CE-2246-47F6-90BA-E2D236532F4C}" srcOrd="2" destOrd="0" parTransId="{22347EDB-44F6-489F-A081-CF3AF86DEB47}" sibTransId="{2953B72A-C23C-4D94-85EB-F420D0C695C4}"/>
    <dgm:cxn modelId="{D6268283-2DBF-4E8C-8F4A-D79F765F6A5F}" srcId="{28DB8C0F-CCBF-4AFE-B166-92524F4225E3}" destId="{62FE2512-3DD0-4A24-B6F4-58B2F3987295}" srcOrd="0" destOrd="0" parTransId="{2F29F0A5-1C12-44EB-852B-3ED7B393CC09}" sibTransId="{162EF0CF-6F2F-4ABF-B8E6-0EE200BA6F0B}"/>
    <dgm:cxn modelId="{40ABE4B1-F263-4FBB-8321-F09D387FC23C}" type="presOf" srcId="{EF6CFBDC-5AED-4899-9587-9EE34A28398C}" destId="{B64677EF-4EFB-4701-9618-762CA531FB38}" srcOrd="0" destOrd="0" presId="urn:microsoft.com/office/officeart/2005/8/layout/cycle2"/>
    <dgm:cxn modelId="{83E65E9C-ED15-4C4D-A837-C97093EFCC90}" type="presOf" srcId="{3D1746BF-D0C9-4097-A998-59CE61BF924C}" destId="{AF3C1B8E-7154-4CE2-9A0D-4B98CDCEB2DC}" srcOrd="0" destOrd="0" presId="urn:microsoft.com/office/officeart/2005/8/layout/cycle2"/>
    <dgm:cxn modelId="{F4F614B6-BC49-49B1-B7DA-F757E34B4DD0}" srcId="{D766E9DF-78CB-406D-986B-0A7A0BAD1F2C}" destId="{553439CF-D7CD-40CE-8E4F-DE7CF646232F}" srcOrd="7" destOrd="0" parTransId="{ED39D35B-EAD2-4714-B045-F3CEED4E009B}" sibTransId="{0CF0362E-9DE2-41C0-AB20-80066043490B}"/>
    <dgm:cxn modelId="{1F717650-7E25-41F6-A143-F3E921932334}" srcId="{28DB8C0F-CCBF-4AFE-B166-92524F4225E3}" destId="{E2746E0A-EA7C-4439-8F97-FB363ECA9D08}" srcOrd="1" destOrd="0" parTransId="{44267155-E874-458D-B649-EED50D98C3E6}" sibTransId="{393C92D8-10A1-44D2-9D41-2C37790A8FCA}"/>
    <dgm:cxn modelId="{195AC0D6-E4C0-4719-B423-3AF5B885A437}" type="presOf" srcId="{8A0D2550-CCC4-4217-B160-4327A58CDF99}" destId="{13399F6D-B441-4D8C-A6A6-5F6B0DFA6DBD}" srcOrd="0" destOrd="0" presId="urn:microsoft.com/office/officeart/2005/8/layout/cycle2"/>
    <dgm:cxn modelId="{E77B6F28-BED0-4184-956D-6D8881605531}" type="presOf" srcId="{62FE2512-3DD0-4A24-B6F4-58B2F3987295}" destId="{9B242228-DBC5-407E-B89A-26FA91B4274E}" srcOrd="0" destOrd="1" presId="urn:microsoft.com/office/officeart/2005/8/layout/cycle2"/>
    <dgm:cxn modelId="{1DB1154A-5091-4EDE-AE43-0CC7294B7042}" srcId="{A4AFD4B8-6D5D-41A9-A46F-2C38F76ECBA7}" destId="{AB519509-6843-4B55-B77F-20C599DC84D6}" srcOrd="6" destOrd="0" parTransId="{50142D61-F22D-4F6A-BB5B-CE58EFBD5043}" sibTransId="{EC981C8E-8633-4556-A67A-897857462BC4}"/>
    <dgm:cxn modelId="{D808B160-4567-4AF7-A4BC-B57A2658DC3C}" type="presOf" srcId="{D766E9DF-78CB-406D-986B-0A7A0BAD1F2C}" destId="{C2FDFE41-B7E4-49C6-A05E-183BADBCA8FB}" srcOrd="0" destOrd="0" presId="urn:microsoft.com/office/officeart/2005/8/layout/cycle2"/>
    <dgm:cxn modelId="{39FFFBF0-A871-4F07-8068-0A4741ABFE60}" type="presOf" srcId="{4A315C02-9DDC-4523-8CE4-931E2F097433}" destId="{A6ADB46C-3FC6-48B1-906A-6F153E4DA471}" srcOrd="0" destOrd="9" presId="urn:microsoft.com/office/officeart/2005/8/layout/cycle2"/>
    <dgm:cxn modelId="{DB4C0F36-1913-48C8-BE62-187C1B0A84AB}" type="presOf" srcId="{AB519509-6843-4B55-B77F-20C599DC84D6}" destId="{A6ADB46C-3FC6-48B1-906A-6F153E4DA471}" srcOrd="0" destOrd="7" presId="urn:microsoft.com/office/officeart/2005/8/layout/cycle2"/>
    <dgm:cxn modelId="{367A8CC2-4E32-45FE-A0F2-FEA657B81305}" srcId="{28DB8C0F-CCBF-4AFE-B166-92524F4225E3}" destId="{18BA3402-1183-4512-BFF6-D1B6FB4699F2}" srcOrd="4" destOrd="0" parTransId="{F328EC3F-2054-42C7-97A2-532B412E47A9}" sibTransId="{0C7FF58F-5C95-42D7-92E9-957B636E8141}"/>
    <dgm:cxn modelId="{71476C07-C29C-4A00-9667-1132737B3CAD}" type="presOf" srcId="{56C04C0B-0206-4458-ACE9-8145E1B8BAA4}" destId="{C2FDFE41-B7E4-49C6-A05E-183BADBCA8FB}" srcOrd="0" destOrd="1" presId="urn:microsoft.com/office/officeart/2005/8/layout/cycle2"/>
    <dgm:cxn modelId="{7BF9ED59-377A-45FA-93F5-0932E57DE471}" srcId="{D766E9DF-78CB-406D-986B-0A7A0BAD1F2C}" destId="{74D391E9-ABD2-4F63-919A-573A58239F10}" srcOrd="5" destOrd="0" parTransId="{BB977511-88C6-4E87-9098-B2736DC9BDA7}" sibTransId="{736088BF-466C-4B82-AC9F-41450C5D8EA8}"/>
    <dgm:cxn modelId="{1B44FF4B-1069-49EE-8D74-69A8AAD6A9BB}" type="presOf" srcId="{74D391E9-ABD2-4F63-919A-573A58239F10}" destId="{C2FDFE41-B7E4-49C6-A05E-183BADBCA8FB}" srcOrd="0" destOrd="7" presId="urn:microsoft.com/office/officeart/2005/8/layout/cycle2"/>
    <dgm:cxn modelId="{C3C7367A-BF44-477F-9635-91F5DBA03D04}" srcId="{D766E9DF-78CB-406D-986B-0A7A0BAD1F2C}" destId="{56C04C0B-0206-4458-ACE9-8145E1B8BAA4}" srcOrd="0" destOrd="0" parTransId="{B58EE811-33B9-494B-98C0-CFA9D6D7859D}" sibTransId="{2F826A88-6276-429A-B4DE-397881F84831}"/>
    <dgm:cxn modelId="{8D11D821-057C-40E3-8FA4-6FBD30E0896C}" srcId="{F3BBE66A-9247-4EF7-BC53-CEE0C1907657}" destId="{A4AFD4B8-6D5D-41A9-A46F-2C38F76ECBA7}" srcOrd="0" destOrd="0" parTransId="{803C2129-F7BB-4DE2-912C-231FBBF469B6}" sibTransId="{3D1746BF-D0C9-4097-A998-59CE61BF924C}"/>
    <dgm:cxn modelId="{EEB3F67B-68E4-4382-B7BA-1F2A31FFD9BB}" type="presOf" srcId="{18BA3402-1183-4512-BFF6-D1B6FB4699F2}" destId="{9B242228-DBC5-407E-B89A-26FA91B4274E}" srcOrd="0" destOrd="5" presId="urn:microsoft.com/office/officeart/2005/8/layout/cycle2"/>
    <dgm:cxn modelId="{328A7A68-314A-4113-A209-8682718156DA}" type="presOf" srcId="{DB839218-CEAB-4156-95A8-3A6301FF80BE}" destId="{C2FDFE41-B7E4-49C6-A05E-183BADBCA8FB}" srcOrd="0" destOrd="3" presId="urn:microsoft.com/office/officeart/2005/8/layout/cycle2"/>
    <dgm:cxn modelId="{D8C2E6AB-DD5D-4F68-A4D7-9ED0F4259418}" type="presOf" srcId="{543D68EB-E7F5-419B-99CB-C832CD342AEC}" destId="{A6ADB46C-3FC6-48B1-906A-6F153E4DA471}" srcOrd="0" destOrd="5" presId="urn:microsoft.com/office/officeart/2005/8/layout/cycle2"/>
    <dgm:cxn modelId="{3C0AA463-80F3-4209-B963-C90846A5AE33}" type="presOf" srcId="{BCE5BCD5-1E4D-448A-A5F2-F4872F613667}" destId="{C2FDFE41-B7E4-49C6-A05E-183BADBCA8FB}" srcOrd="0" destOrd="6" presId="urn:microsoft.com/office/officeart/2005/8/layout/cycle2"/>
    <dgm:cxn modelId="{53FC532D-5DC4-4769-865D-9E5F8DEC3D86}" type="presOf" srcId="{EF6CFBDC-5AED-4899-9587-9EE34A28398C}" destId="{40EF8ADE-E712-4628-BF8B-EC12818E2857}" srcOrd="1" destOrd="0" presId="urn:microsoft.com/office/officeart/2005/8/layout/cycle2"/>
    <dgm:cxn modelId="{69AAA499-A6C5-4AFC-98A3-06D8C9D8B952}" srcId="{A4AFD4B8-6D5D-41A9-A46F-2C38F76ECBA7}" destId="{B23C133D-F0AE-4D86-9AFB-10DE4B95446A}" srcOrd="1" destOrd="0" parTransId="{4B10C08A-2948-4BAF-B4B8-0A1C3E8B51D9}" sibTransId="{922D2033-53FA-454F-A8D4-4873C44DF074}"/>
    <dgm:cxn modelId="{65ABD038-BDA2-459E-963F-DD0035F13E22}" type="presOf" srcId="{28DB8C0F-CCBF-4AFE-B166-92524F4225E3}" destId="{9B242228-DBC5-407E-B89A-26FA91B4274E}" srcOrd="0" destOrd="0" presId="urn:microsoft.com/office/officeart/2005/8/layout/cycle2"/>
    <dgm:cxn modelId="{1E8B7034-BEF4-419D-B93A-0B937A117C13}" type="presOf" srcId="{C7786FA8-04F8-474A-A4C8-7C677BCFB58B}" destId="{C2FDFE41-B7E4-49C6-A05E-183BADBCA8FB}" srcOrd="0" destOrd="8" presId="urn:microsoft.com/office/officeart/2005/8/layout/cycle2"/>
    <dgm:cxn modelId="{0E22BAEE-EFC4-4149-BC90-B4AEF7EE67E7}" type="presOf" srcId="{553439CF-D7CD-40CE-8E4F-DE7CF646232F}" destId="{C2FDFE41-B7E4-49C6-A05E-183BADBCA8FB}" srcOrd="0" destOrd="9" presId="urn:microsoft.com/office/officeart/2005/8/layout/cycle2"/>
    <dgm:cxn modelId="{E099608B-5D87-4CBD-889B-0B3AD492DE90}" srcId="{D766E9DF-78CB-406D-986B-0A7A0BAD1F2C}" destId="{83D187F8-FFD4-4176-A9E3-BB682CA70B69}" srcOrd="2" destOrd="0" parTransId="{A4584E39-965A-40DE-A49C-5F6B29934B1F}" sibTransId="{52F15AF9-DC2C-4CF5-A8DD-638CE313EFC6}"/>
    <dgm:cxn modelId="{22A13434-FB0F-41B6-AD86-306776CB26E6}" type="presOf" srcId="{4956BD93-3BBD-46AB-8D15-867CEC585901}" destId="{A6ADB46C-3FC6-48B1-906A-6F153E4DA471}" srcOrd="0" destOrd="6" presId="urn:microsoft.com/office/officeart/2005/8/layout/cycle2"/>
    <dgm:cxn modelId="{62B7F1E8-7325-4E5A-8A2A-B4F345EC3398}" srcId="{F3BBE66A-9247-4EF7-BC53-CEE0C1907657}" destId="{0A8962FA-857F-475B-9E71-5C4555B86A69}" srcOrd="3" destOrd="0" parTransId="{5FAA638D-C61E-46DE-B047-70817E95A7AD}" sibTransId="{8A0D2550-CCC4-4217-B160-4327A58CDF99}"/>
    <dgm:cxn modelId="{F28F75A7-4646-4764-9A1B-313BFF3BD86A}" type="presOf" srcId="{15753A6A-CCAA-8F4B-8F0A-BF56021A53D7}" destId="{A6ADB46C-3FC6-48B1-906A-6F153E4DA471}" srcOrd="0" destOrd="4" presId="urn:microsoft.com/office/officeart/2005/8/layout/cycle2"/>
    <dgm:cxn modelId="{ABE9F6E5-AA2D-43C6-93B5-0EE8801E75C7}" type="presOf" srcId="{C4A63D58-C996-4EC2-A79F-5EFF452E5F6E}" destId="{A6ADB46C-3FC6-48B1-906A-6F153E4DA471}" srcOrd="0" destOrd="10" presId="urn:microsoft.com/office/officeart/2005/8/layout/cycle2"/>
    <dgm:cxn modelId="{D4AD0B62-6AD9-4D1A-9D6F-5F9E8677EB06}" srcId="{1906E3B8-1559-4F30-8F88-83B7BE41C232}" destId="{DB839218-CEAB-4156-95A8-3A6301FF80BE}" srcOrd="0" destOrd="0" parTransId="{AF600D29-58D0-44BE-B5F7-787AF20F4EBB}" sibTransId="{C92BFBD9-D1C6-4CB8-AF7D-5CAC28E84650}"/>
    <dgm:cxn modelId="{B2304AB6-4690-47D3-97E8-0DF7666AF9A4}" type="presOf" srcId="{1C4D0145-0509-4C83-8E12-587D59C1EB76}" destId="{A6ADB46C-3FC6-48B1-906A-6F153E4DA471}" srcOrd="0" destOrd="8" presId="urn:microsoft.com/office/officeart/2005/8/layout/cycle2"/>
    <dgm:cxn modelId="{5DCE1C12-4659-4D89-B70C-6DB7DA23027E}" srcId="{A4AFD4B8-6D5D-41A9-A46F-2C38F76ECBA7}" destId="{C4A63D58-C996-4EC2-A79F-5EFF452E5F6E}" srcOrd="9" destOrd="0" parTransId="{AE42E450-25E6-46F9-897C-68AB0BBFDF60}" sibTransId="{39608161-4CDD-4FAA-9732-4908DD292C47}"/>
    <dgm:cxn modelId="{6ED88B0D-0C13-464B-A6DF-F5F638EAE094}" srcId="{D766E9DF-78CB-406D-986B-0A7A0BAD1F2C}" destId="{BCE5BCD5-1E4D-448A-A5F2-F4872F613667}" srcOrd="4" destOrd="0" parTransId="{650365BC-6204-4AEB-9BB4-73DEFAFEB943}" sibTransId="{CFF3DA9E-9CB9-49B0-81E2-F73ACA7040DF}"/>
    <dgm:cxn modelId="{E3C5F1BA-99EF-44E8-A6B7-58A5B7CB4869}" srcId="{A4AFD4B8-6D5D-41A9-A46F-2C38F76ECBA7}" destId="{E04DA139-8A31-4C24-9974-BB26EF6E6D0D}" srcOrd="0" destOrd="0" parTransId="{E473E9CC-755A-4143-AE73-EBE537979515}" sibTransId="{FDCBA514-2D59-4241-B2E5-62DA90FFA160}"/>
    <dgm:cxn modelId="{A258EB9A-7394-4545-BB2A-096C1C3932E6}" type="presOf" srcId="{66323101-2549-483B-A51A-0B65AB159170}" destId="{97B2734F-0925-4F2E-81F8-12C12BBDFE2F}" srcOrd="0" destOrd="1" presId="urn:microsoft.com/office/officeart/2005/8/layout/cycle2"/>
    <dgm:cxn modelId="{99C48006-32BF-497E-9E62-10AE4CB2BD5A}" srcId="{0A8962FA-857F-475B-9E71-5C4555B86A69}" destId="{9A3A478C-9993-458A-AAC1-A2CAF68EAA46}" srcOrd="2" destOrd="0" parTransId="{E58A4A46-9FD7-40C5-95A7-78A4F5579E5E}" sibTransId="{72B037D3-7A6F-49ED-BEF6-8F8204301358}"/>
    <dgm:cxn modelId="{B4FF5750-B96C-4D84-839C-DF2546C002C8}" type="presOf" srcId="{07AC80CE-2246-47F6-90BA-E2D236532F4C}" destId="{9B242228-DBC5-407E-B89A-26FA91B4274E}" srcOrd="0" destOrd="3" presId="urn:microsoft.com/office/officeart/2005/8/layout/cycle2"/>
    <dgm:cxn modelId="{BC1CB751-D587-437F-B910-188B584929FC}" type="presOf" srcId="{826AC4CA-BD1B-4B54-AC07-AB0A36721F56}" destId="{FB0BC38D-4E60-48AD-B6B9-5B32BFA048C5}" srcOrd="1" destOrd="0" presId="urn:microsoft.com/office/officeart/2005/8/layout/cycle2"/>
    <dgm:cxn modelId="{9EE60A6F-8FF4-4408-B569-F60C6FAAC504}" srcId="{28DB8C0F-CCBF-4AFE-B166-92524F4225E3}" destId="{C1F3CC45-77B4-42EB-B175-44E4A9A1084C}" srcOrd="3" destOrd="0" parTransId="{031407EE-1BD3-4294-9A1E-FBCEA0F3F2F3}" sibTransId="{C77B6E4C-9B2A-4382-99EC-49EEB0B7D2ED}"/>
    <dgm:cxn modelId="{70749DEC-02DF-4724-833B-5E21D796E7E5}" srcId="{A4AFD4B8-6D5D-41A9-A46F-2C38F76ECBA7}" destId="{4A315C02-9DDC-4523-8CE4-931E2F097433}" srcOrd="8" destOrd="0" parTransId="{211A0CB1-7A45-43EE-BA07-ECCA107F52B3}" sibTransId="{4CD06C03-93D6-4BCE-BEC5-9BB473BD2DC7}"/>
    <dgm:cxn modelId="{7A5CAB82-7159-4F6D-B427-AF2ABB37A0B3}" srcId="{A4AFD4B8-6D5D-41A9-A46F-2C38F76ECBA7}" destId="{543D68EB-E7F5-419B-99CB-C832CD342AEC}" srcOrd="4" destOrd="0" parTransId="{F4E57F04-881A-4F14-B9D2-B16BFF6555B2}" sibTransId="{F2074233-C5E4-4750-9825-329997978B8F}"/>
    <dgm:cxn modelId="{AEA031F6-FE70-438B-8571-488841486A8A}" type="presOf" srcId="{A4AFD4B8-6D5D-41A9-A46F-2C38F76ECBA7}" destId="{A6ADB46C-3FC6-48B1-906A-6F153E4DA471}" srcOrd="0" destOrd="0" presId="urn:microsoft.com/office/officeart/2005/8/layout/cycle2"/>
    <dgm:cxn modelId="{ADE3564E-3EE1-4159-A761-7A2CCDD48616}" type="presOf" srcId="{0A8962FA-857F-475B-9E71-5C4555B86A69}" destId="{97B2734F-0925-4F2E-81F8-12C12BBDFE2F}" srcOrd="0" destOrd="0" presId="urn:microsoft.com/office/officeart/2005/8/layout/cycle2"/>
    <dgm:cxn modelId="{FB6A9EF0-4FC1-41E5-B816-7A4D9DB8AAC0}" type="presOf" srcId="{8A0D2550-CCC4-4217-B160-4327A58CDF99}" destId="{63A322A5-3059-4758-9889-95E56B354235}" srcOrd="1" destOrd="0" presId="urn:microsoft.com/office/officeart/2005/8/layout/cycle2"/>
    <dgm:cxn modelId="{BC63C4D5-B61D-4F8E-9CDC-8F09E4B8472B}" type="presOf" srcId="{826AC4CA-BD1B-4B54-AC07-AB0A36721F56}" destId="{239B0543-6BB6-45DD-B5BF-E71E32BB879D}" srcOrd="0" destOrd="0" presId="urn:microsoft.com/office/officeart/2005/8/layout/cycle2"/>
    <dgm:cxn modelId="{B6B63055-9307-8C47-999E-79E8E0C690ED}" srcId="{A4AFD4B8-6D5D-41A9-A46F-2C38F76ECBA7}" destId="{15753A6A-CCAA-8F4B-8F0A-BF56021A53D7}" srcOrd="3" destOrd="0" parTransId="{3BDE25F0-4092-DB46-95CC-0CE00C98DCDD}" sibTransId="{CD86D04B-8688-8A4E-9B1C-D42E57BC3A5E}"/>
    <dgm:cxn modelId="{95A53323-829D-446B-BF38-5B80A5F0F4EE}" srcId="{0A8962FA-857F-475B-9E71-5C4555B86A69}" destId="{F9E4430A-C779-4134-9F62-BFA6EE89379E}" srcOrd="1" destOrd="0" parTransId="{82113ED7-6F6D-4EB8-9573-83C531BC0CB6}" sibTransId="{D785BA6D-6790-4EBF-B9D7-76150838B2BA}"/>
    <dgm:cxn modelId="{12AFCBF9-87AA-48E9-B715-A0B97B09FC08}" type="presOf" srcId="{E04DA139-8A31-4C24-9974-BB26EF6E6D0D}" destId="{A6ADB46C-3FC6-48B1-906A-6F153E4DA471}" srcOrd="0" destOrd="1" presId="urn:microsoft.com/office/officeart/2005/8/layout/cycle2"/>
    <dgm:cxn modelId="{8825B8BF-9694-45B8-881A-A86BDB65EB63}" type="presOf" srcId="{BBE766FB-A7C4-44FA-AB8B-680B52D6CA55}" destId="{C2FDFE41-B7E4-49C6-A05E-183BADBCA8FB}" srcOrd="0" destOrd="5" presId="urn:microsoft.com/office/officeart/2005/8/layout/cycle2"/>
    <dgm:cxn modelId="{3B665B69-BE97-480C-A0E4-8FF7F3D2A867}" srcId="{F3BBE66A-9247-4EF7-BC53-CEE0C1907657}" destId="{D766E9DF-78CB-406D-986B-0A7A0BAD1F2C}" srcOrd="1" destOrd="0" parTransId="{2F07A019-04B0-4FB4-9CFF-D7671EF5891E}" sibTransId="{EF6CFBDC-5AED-4899-9587-9EE34A28398C}"/>
    <dgm:cxn modelId="{2306CC7B-6B52-4422-8F3D-925E34C97C49}" srcId="{D766E9DF-78CB-406D-986B-0A7A0BAD1F2C}" destId="{BBE766FB-A7C4-44FA-AB8B-680B52D6CA55}" srcOrd="3" destOrd="0" parTransId="{D2A2EF1A-4DF8-44CB-9D0F-D1266A91D514}" sibTransId="{C98B81FF-0FB5-4D99-B110-69E7C50F0960}"/>
    <dgm:cxn modelId="{02170689-0EE3-41C1-81BC-EC912CCCD678}" type="presOf" srcId="{F3BBE66A-9247-4EF7-BC53-CEE0C1907657}" destId="{73EB3961-366F-45ED-A319-306180ACD999}" srcOrd="0" destOrd="0" presId="urn:microsoft.com/office/officeart/2005/8/layout/cycle2"/>
    <dgm:cxn modelId="{11AF51B8-E8D9-47B7-9FAB-C76B94828F15}" srcId="{A4AFD4B8-6D5D-41A9-A46F-2C38F76ECBA7}" destId="{1C4D0145-0509-4C83-8E12-587D59C1EB76}" srcOrd="7" destOrd="0" parTransId="{AB91352F-0647-40FE-8C33-F9CFADA44A2D}" sibTransId="{8472C01B-D534-499B-8DF1-6F900E96B39A}"/>
    <dgm:cxn modelId="{4902262C-AC0C-40F5-92EF-F7F95704C59A}" type="presOf" srcId="{1906E3B8-1559-4F30-8F88-83B7BE41C232}" destId="{C2FDFE41-B7E4-49C6-A05E-183BADBCA8FB}" srcOrd="0" destOrd="2" presId="urn:microsoft.com/office/officeart/2005/8/layout/cycle2"/>
    <dgm:cxn modelId="{333910CE-13B9-4AE5-A5A8-3B50D4736A08}" srcId="{F3BBE66A-9247-4EF7-BC53-CEE0C1907657}" destId="{28DB8C0F-CCBF-4AFE-B166-92524F4225E3}" srcOrd="2" destOrd="0" parTransId="{33F45042-2538-4F53-B4F4-E750B9E28971}" sibTransId="{826AC4CA-BD1B-4B54-AC07-AB0A36721F56}"/>
    <dgm:cxn modelId="{FF010055-967C-4361-B7A5-1186256E2F99}" srcId="{A4AFD4B8-6D5D-41A9-A46F-2C38F76ECBA7}" destId="{4956BD93-3BBD-46AB-8D15-867CEC585901}" srcOrd="5" destOrd="0" parTransId="{C307851C-2458-4D45-92EF-049069F38E69}" sibTransId="{0C0A7BC0-E2B5-4307-A8DA-6048D5712804}"/>
    <dgm:cxn modelId="{6EA08B39-7DD1-410B-8841-842191AA357B}" srcId="{0A8962FA-857F-475B-9E71-5C4555B86A69}" destId="{66323101-2549-483B-A51A-0B65AB159170}" srcOrd="0" destOrd="0" parTransId="{EA227129-3D36-4358-BA5F-84A65318C84D}" sibTransId="{DC55345F-C269-4349-A7CC-973A2C23AB61}"/>
    <dgm:cxn modelId="{5EDED497-181A-43CB-AA01-7CD2A7384AF6}" type="presOf" srcId="{83D187F8-FFD4-4176-A9E3-BB682CA70B69}" destId="{C2FDFE41-B7E4-49C6-A05E-183BADBCA8FB}" srcOrd="0" destOrd="4" presId="urn:microsoft.com/office/officeart/2005/8/layout/cycle2"/>
    <dgm:cxn modelId="{BD2893E8-1D01-4175-B046-971DD2053B29}" type="presOf" srcId="{C1F3CC45-77B4-42EB-B175-44E4A9A1084C}" destId="{9B242228-DBC5-407E-B89A-26FA91B4274E}" srcOrd="0" destOrd="4" presId="urn:microsoft.com/office/officeart/2005/8/layout/cycle2"/>
    <dgm:cxn modelId="{DBB831E8-3E28-4789-9EA1-F6B162D03A76}" srcId="{D766E9DF-78CB-406D-986B-0A7A0BAD1F2C}" destId="{C7786FA8-04F8-474A-A4C8-7C677BCFB58B}" srcOrd="6" destOrd="0" parTransId="{FD5C84AA-C362-409E-A8AB-1B1B25560D27}" sibTransId="{8C3574CE-7ACA-492F-B02C-B4866D89DC1A}"/>
    <dgm:cxn modelId="{C013F8C1-0C9D-4CA3-A9E0-39EB728FE196}" type="presOf" srcId="{B23C133D-F0AE-4D86-9AFB-10DE4B95446A}" destId="{A6ADB46C-3FC6-48B1-906A-6F153E4DA471}" srcOrd="0" destOrd="2" presId="urn:microsoft.com/office/officeart/2005/8/layout/cycle2"/>
    <dgm:cxn modelId="{A8546AFB-CCE1-4783-A64C-9ED2C15415D1}" type="presOf" srcId="{9A3A478C-9993-458A-AAC1-A2CAF68EAA46}" destId="{97B2734F-0925-4F2E-81F8-12C12BBDFE2F}" srcOrd="0" destOrd="3" presId="urn:microsoft.com/office/officeart/2005/8/layout/cycle2"/>
    <dgm:cxn modelId="{A78311A5-A4AC-4279-86E5-BB16C4809A5F}" type="presOf" srcId="{3D1746BF-D0C9-4097-A998-59CE61BF924C}" destId="{7B05B71F-FDB3-4CDE-9293-2248F0E6BC82}" srcOrd="1" destOrd="0" presId="urn:microsoft.com/office/officeart/2005/8/layout/cycle2"/>
    <dgm:cxn modelId="{CFB5B1BE-77B6-4F1D-8E5C-C0461E9069C3}" type="presParOf" srcId="{73EB3961-366F-45ED-A319-306180ACD999}" destId="{A6ADB46C-3FC6-48B1-906A-6F153E4DA471}" srcOrd="0" destOrd="0" presId="urn:microsoft.com/office/officeart/2005/8/layout/cycle2"/>
    <dgm:cxn modelId="{A1D1E280-896A-48C8-8766-24A2D8EA055F}" type="presParOf" srcId="{73EB3961-366F-45ED-A319-306180ACD999}" destId="{AF3C1B8E-7154-4CE2-9A0D-4B98CDCEB2DC}" srcOrd="1" destOrd="0" presId="urn:microsoft.com/office/officeart/2005/8/layout/cycle2"/>
    <dgm:cxn modelId="{B2A805D4-22BE-446F-B019-B62904612106}" type="presParOf" srcId="{AF3C1B8E-7154-4CE2-9A0D-4B98CDCEB2DC}" destId="{7B05B71F-FDB3-4CDE-9293-2248F0E6BC82}" srcOrd="0" destOrd="0" presId="urn:microsoft.com/office/officeart/2005/8/layout/cycle2"/>
    <dgm:cxn modelId="{16AD6494-359B-4064-A0F0-E3D31E1A2039}" type="presParOf" srcId="{73EB3961-366F-45ED-A319-306180ACD999}" destId="{C2FDFE41-B7E4-49C6-A05E-183BADBCA8FB}" srcOrd="2" destOrd="0" presId="urn:microsoft.com/office/officeart/2005/8/layout/cycle2"/>
    <dgm:cxn modelId="{B50849B3-6C44-4376-853A-26CBB5DB5421}" type="presParOf" srcId="{73EB3961-366F-45ED-A319-306180ACD999}" destId="{B64677EF-4EFB-4701-9618-762CA531FB38}" srcOrd="3" destOrd="0" presId="urn:microsoft.com/office/officeart/2005/8/layout/cycle2"/>
    <dgm:cxn modelId="{6C336C37-241B-4D69-8097-FBDE9ABCCACA}" type="presParOf" srcId="{B64677EF-4EFB-4701-9618-762CA531FB38}" destId="{40EF8ADE-E712-4628-BF8B-EC12818E2857}" srcOrd="0" destOrd="0" presId="urn:microsoft.com/office/officeart/2005/8/layout/cycle2"/>
    <dgm:cxn modelId="{4606D3EE-01D2-4D90-AC24-7710FDB1BC80}" type="presParOf" srcId="{73EB3961-366F-45ED-A319-306180ACD999}" destId="{9B242228-DBC5-407E-B89A-26FA91B4274E}" srcOrd="4" destOrd="0" presId="urn:microsoft.com/office/officeart/2005/8/layout/cycle2"/>
    <dgm:cxn modelId="{F1D91E31-44FB-4AF2-B907-3A9D615A802A}" type="presParOf" srcId="{73EB3961-366F-45ED-A319-306180ACD999}" destId="{239B0543-6BB6-45DD-B5BF-E71E32BB879D}" srcOrd="5" destOrd="0" presId="urn:microsoft.com/office/officeart/2005/8/layout/cycle2"/>
    <dgm:cxn modelId="{7F9865D2-4015-4DF0-85F3-A62C2FF976A9}" type="presParOf" srcId="{239B0543-6BB6-45DD-B5BF-E71E32BB879D}" destId="{FB0BC38D-4E60-48AD-B6B9-5B32BFA048C5}" srcOrd="0" destOrd="0" presId="urn:microsoft.com/office/officeart/2005/8/layout/cycle2"/>
    <dgm:cxn modelId="{3F0AEDF6-C179-457A-B053-755062AA6F5E}" type="presParOf" srcId="{73EB3961-366F-45ED-A319-306180ACD999}" destId="{97B2734F-0925-4F2E-81F8-12C12BBDFE2F}" srcOrd="6" destOrd="0" presId="urn:microsoft.com/office/officeart/2005/8/layout/cycle2"/>
    <dgm:cxn modelId="{4B72B122-8789-46AE-B6C3-699E82E1A67D}" type="presParOf" srcId="{73EB3961-366F-45ED-A319-306180ACD999}" destId="{13399F6D-B441-4D8C-A6A6-5F6B0DFA6DBD}" srcOrd="7" destOrd="0" presId="urn:microsoft.com/office/officeart/2005/8/layout/cycle2"/>
    <dgm:cxn modelId="{7C6395B4-3BD4-4EDF-BB49-A024CD6C1AFF}" type="presParOf" srcId="{13399F6D-B441-4D8C-A6A6-5F6B0DFA6DBD}" destId="{63A322A5-3059-4758-9889-95E56B354235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0818CCEF-FD95-4D3F-98F4-6699D076E8F3}" type="doc">
      <dgm:prSet loTypeId="urn:microsoft.com/office/officeart/2005/8/layout/vList2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s-CO"/>
        </a:p>
      </dgm:t>
    </dgm:pt>
    <dgm:pt modelId="{00581D1E-CE2E-4DC4-90E1-3A5312F37981}">
      <dgm:prSet phldrT="[Texto]" custT="1"/>
      <dgm:spPr/>
      <dgm:t>
        <a:bodyPr/>
        <a:lstStyle/>
        <a:p>
          <a:r>
            <a:rPr lang="es-CO" sz="1400" b="1" noProof="0" dirty="0" smtClean="0">
              <a:solidFill>
                <a:schemeClr val="tx1"/>
              </a:solidFill>
            </a:rPr>
            <a:t>TAR</a:t>
          </a:r>
          <a:endParaRPr lang="es-CO" sz="1400" b="1" noProof="0" dirty="0">
            <a:solidFill>
              <a:schemeClr val="tx1"/>
            </a:solidFill>
          </a:endParaRPr>
        </a:p>
      </dgm:t>
    </dgm:pt>
    <dgm:pt modelId="{6D43766C-2046-4087-B020-65154C579A58}" type="parTrans" cxnId="{21EC834D-8349-4C5C-A671-946488B1BC42}">
      <dgm:prSet/>
      <dgm:spPr/>
      <dgm:t>
        <a:bodyPr/>
        <a:lstStyle/>
        <a:p>
          <a:endParaRPr lang="es-CO" sz="1400" noProof="0">
            <a:solidFill>
              <a:schemeClr val="tx1"/>
            </a:solidFill>
          </a:endParaRPr>
        </a:p>
      </dgm:t>
    </dgm:pt>
    <dgm:pt modelId="{B78D0430-5638-49DE-AF77-F77927330E66}" type="sibTrans" cxnId="{21EC834D-8349-4C5C-A671-946488B1BC42}">
      <dgm:prSet/>
      <dgm:spPr/>
      <dgm:t>
        <a:bodyPr/>
        <a:lstStyle/>
        <a:p>
          <a:endParaRPr lang="es-CO" sz="1400" noProof="0">
            <a:solidFill>
              <a:schemeClr val="tx1"/>
            </a:solidFill>
          </a:endParaRPr>
        </a:p>
      </dgm:t>
    </dgm:pt>
    <dgm:pt modelId="{C2851928-56BD-4C0B-A7AB-37F8CF4F3C02}">
      <dgm:prSet phldrT="[Texto]" custT="1"/>
      <dgm:spPr/>
      <dgm:t>
        <a:bodyPr/>
        <a:lstStyle/>
        <a:p>
          <a:r>
            <a:rPr lang="es-CO" sz="1400" b="1" noProof="0" dirty="0" smtClean="0">
              <a:solidFill>
                <a:schemeClr val="tx1"/>
              </a:solidFill>
            </a:rPr>
            <a:t>Alturas</a:t>
          </a:r>
          <a:endParaRPr lang="es-CO" sz="1400" b="1" noProof="0" dirty="0">
            <a:solidFill>
              <a:schemeClr val="tx1"/>
            </a:solidFill>
          </a:endParaRPr>
        </a:p>
      </dgm:t>
    </dgm:pt>
    <dgm:pt modelId="{D84E1679-CDD6-4A96-8712-4D3B217EA12D}" type="parTrans" cxnId="{9ABCEB2E-88C3-4F3E-9778-E41510320B6C}">
      <dgm:prSet/>
      <dgm:spPr/>
      <dgm:t>
        <a:bodyPr/>
        <a:lstStyle/>
        <a:p>
          <a:endParaRPr lang="es-CO" sz="1400" noProof="0">
            <a:solidFill>
              <a:schemeClr val="tx1"/>
            </a:solidFill>
          </a:endParaRPr>
        </a:p>
      </dgm:t>
    </dgm:pt>
    <dgm:pt modelId="{4396478E-0648-4C8C-885D-C68860600D65}" type="sibTrans" cxnId="{9ABCEB2E-88C3-4F3E-9778-E41510320B6C}">
      <dgm:prSet/>
      <dgm:spPr/>
      <dgm:t>
        <a:bodyPr/>
        <a:lstStyle/>
        <a:p>
          <a:endParaRPr lang="es-CO" sz="1400" noProof="0">
            <a:solidFill>
              <a:schemeClr val="tx1"/>
            </a:solidFill>
          </a:endParaRPr>
        </a:p>
      </dgm:t>
    </dgm:pt>
    <dgm:pt modelId="{D208897F-A63E-4C4E-B154-A4ACC0436D5F}">
      <dgm:prSet phldrT="[Texto]" custT="1"/>
      <dgm:spPr/>
      <dgm:t>
        <a:bodyPr/>
        <a:lstStyle/>
        <a:p>
          <a:r>
            <a:rPr lang="es-CO" sz="1400" b="1" noProof="0" dirty="0" smtClean="0">
              <a:solidFill>
                <a:schemeClr val="tx1"/>
              </a:solidFill>
            </a:rPr>
            <a:t>Seguridad de Procesos</a:t>
          </a:r>
          <a:endParaRPr lang="es-CO" sz="1400" b="1" noProof="0" dirty="0">
            <a:solidFill>
              <a:schemeClr val="tx1"/>
            </a:solidFill>
          </a:endParaRPr>
        </a:p>
      </dgm:t>
    </dgm:pt>
    <dgm:pt modelId="{6FF0D794-029B-487A-B75B-95669348A6CB}" type="parTrans" cxnId="{979D1D46-6938-40F0-A8F4-DD92BAD4204F}">
      <dgm:prSet/>
      <dgm:spPr/>
      <dgm:t>
        <a:bodyPr/>
        <a:lstStyle/>
        <a:p>
          <a:endParaRPr lang="es-CO" sz="1400" noProof="0">
            <a:solidFill>
              <a:schemeClr val="tx1"/>
            </a:solidFill>
          </a:endParaRPr>
        </a:p>
      </dgm:t>
    </dgm:pt>
    <dgm:pt modelId="{67C7FE4A-7D05-4728-AC89-2F14B19C9917}" type="sibTrans" cxnId="{979D1D46-6938-40F0-A8F4-DD92BAD4204F}">
      <dgm:prSet/>
      <dgm:spPr/>
      <dgm:t>
        <a:bodyPr/>
        <a:lstStyle/>
        <a:p>
          <a:endParaRPr lang="es-CO" sz="1400" noProof="0">
            <a:solidFill>
              <a:schemeClr val="tx1"/>
            </a:solidFill>
          </a:endParaRPr>
        </a:p>
      </dgm:t>
    </dgm:pt>
    <dgm:pt modelId="{7CCF2E04-6F00-4B3C-8D57-D2207D2A6B8B}">
      <dgm:prSet phldrT="[Texto]" custT="1"/>
      <dgm:spPr/>
      <dgm:t>
        <a:bodyPr/>
        <a:lstStyle/>
        <a:p>
          <a:r>
            <a:rPr lang="es-CO" sz="1400" b="1" noProof="0" dirty="0" smtClean="0">
              <a:solidFill>
                <a:schemeClr val="tx1"/>
              </a:solidFill>
            </a:rPr>
            <a:t>Espacios confinados</a:t>
          </a:r>
          <a:endParaRPr lang="es-CO" sz="1400" b="1" noProof="0" dirty="0">
            <a:solidFill>
              <a:schemeClr val="tx1"/>
            </a:solidFill>
          </a:endParaRPr>
        </a:p>
      </dgm:t>
    </dgm:pt>
    <dgm:pt modelId="{B3A0AEF2-1138-493B-A898-F11C36255011}" type="parTrans" cxnId="{B0632780-E4FE-41C0-8BD1-58158E54AFB8}">
      <dgm:prSet/>
      <dgm:spPr/>
      <dgm:t>
        <a:bodyPr/>
        <a:lstStyle/>
        <a:p>
          <a:endParaRPr lang="es-CO" sz="1400" noProof="0">
            <a:solidFill>
              <a:schemeClr val="tx1"/>
            </a:solidFill>
          </a:endParaRPr>
        </a:p>
      </dgm:t>
    </dgm:pt>
    <dgm:pt modelId="{3FAD45B8-42D5-468C-BC67-D9BA44182526}" type="sibTrans" cxnId="{B0632780-E4FE-41C0-8BD1-58158E54AFB8}">
      <dgm:prSet/>
      <dgm:spPr/>
      <dgm:t>
        <a:bodyPr/>
        <a:lstStyle/>
        <a:p>
          <a:endParaRPr lang="es-CO" sz="1400" noProof="0">
            <a:solidFill>
              <a:schemeClr val="tx1"/>
            </a:solidFill>
          </a:endParaRPr>
        </a:p>
      </dgm:t>
    </dgm:pt>
    <dgm:pt modelId="{78006385-C3FF-4EB9-9E8A-2E9A353380A0}">
      <dgm:prSet phldrT="[Texto]" custT="1"/>
      <dgm:spPr/>
      <dgm:t>
        <a:bodyPr/>
        <a:lstStyle/>
        <a:p>
          <a:r>
            <a:rPr lang="es-CO" sz="1400" b="1" noProof="0" dirty="0" smtClean="0">
              <a:solidFill>
                <a:schemeClr val="tx1"/>
              </a:solidFill>
            </a:rPr>
            <a:t>Energías peligrosas</a:t>
          </a:r>
          <a:endParaRPr lang="es-CO" sz="1400" b="1" noProof="0" dirty="0">
            <a:solidFill>
              <a:schemeClr val="tx1"/>
            </a:solidFill>
          </a:endParaRPr>
        </a:p>
      </dgm:t>
    </dgm:pt>
    <dgm:pt modelId="{C8DD9367-0666-480B-B5AF-3D26F99CC072}" type="parTrans" cxnId="{85199FCC-20E3-4EFD-BEBB-316B721567D0}">
      <dgm:prSet/>
      <dgm:spPr/>
      <dgm:t>
        <a:bodyPr/>
        <a:lstStyle/>
        <a:p>
          <a:endParaRPr lang="es-CO" sz="1400" noProof="0">
            <a:solidFill>
              <a:schemeClr val="tx1"/>
            </a:solidFill>
          </a:endParaRPr>
        </a:p>
      </dgm:t>
    </dgm:pt>
    <dgm:pt modelId="{47636023-0621-43BD-A215-3423B9C53609}" type="sibTrans" cxnId="{85199FCC-20E3-4EFD-BEBB-316B721567D0}">
      <dgm:prSet/>
      <dgm:spPr/>
      <dgm:t>
        <a:bodyPr/>
        <a:lstStyle/>
        <a:p>
          <a:endParaRPr lang="es-CO" sz="1400" noProof="0">
            <a:solidFill>
              <a:schemeClr val="tx1"/>
            </a:solidFill>
          </a:endParaRPr>
        </a:p>
      </dgm:t>
    </dgm:pt>
    <dgm:pt modelId="{9005D980-BE72-4148-B5B5-75471CC14C6A}">
      <dgm:prSet phldrT="[Texto]" custT="1"/>
      <dgm:spPr/>
      <dgm:t>
        <a:bodyPr/>
        <a:lstStyle/>
        <a:p>
          <a:r>
            <a:rPr lang="es-CO" sz="1400" b="1" noProof="0" dirty="0" smtClean="0">
              <a:solidFill>
                <a:schemeClr val="tx1"/>
              </a:solidFill>
            </a:rPr>
            <a:t>Riesgo eléctrico</a:t>
          </a:r>
          <a:endParaRPr lang="es-CO" sz="1400" b="1" noProof="0" dirty="0">
            <a:solidFill>
              <a:schemeClr val="tx1"/>
            </a:solidFill>
          </a:endParaRPr>
        </a:p>
      </dgm:t>
    </dgm:pt>
    <dgm:pt modelId="{A8C7B6F3-68E1-4CB8-945F-73AD5BCADFBE}" type="parTrans" cxnId="{32333C7C-B6AF-4B1D-9754-1477789643EF}">
      <dgm:prSet/>
      <dgm:spPr/>
      <dgm:t>
        <a:bodyPr/>
        <a:lstStyle/>
        <a:p>
          <a:endParaRPr lang="es-CO" sz="1400" noProof="0">
            <a:solidFill>
              <a:schemeClr val="tx1"/>
            </a:solidFill>
          </a:endParaRPr>
        </a:p>
      </dgm:t>
    </dgm:pt>
    <dgm:pt modelId="{8CF3760A-DCF5-497C-AF60-FCF6C78C7649}" type="sibTrans" cxnId="{32333C7C-B6AF-4B1D-9754-1477789643EF}">
      <dgm:prSet/>
      <dgm:spPr/>
      <dgm:t>
        <a:bodyPr/>
        <a:lstStyle/>
        <a:p>
          <a:endParaRPr lang="es-CO" sz="1400" noProof="0">
            <a:solidFill>
              <a:schemeClr val="tx1"/>
            </a:solidFill>
          </a:endParaRPr>
        </a:p>
      </dgm:t>
    </dgm:pt>
    <dgm:pt modelId="{FDCB4EA7-E103-4452-9542-54BF7DC441B1}">
      <dgm:prSet phldrT="[Texto]" custT="1"/>
      <dgm:spPr/>
      <dgm:t>
        <a:bodyPr/>
        <a:lstStyle/>
        <a:p>
          <a:r>
            <a:rPr lang="es-CO" sz="1400" b="1" noProof="0" dirty="0" smtClean="0">
              <a:solidFill>
                <a:schemeClr val="tx1"/>
              </a:solidFill>
            </a:rPr>
            <a:t>Productos químicos</a:t>
          </a:r>
          <a:endParaRPr lang="es-CO" sz="1400" b="1" noProof="0" dirty="0">
            <a:solidFill>
              <a:schemeClr val="tx1"/>
            </a:solidFill>
          </a:endParaRPr>
        </a:p>
      </dgm:t>
    </dgm:pt>
    <dgm:pt modelId="{72DD2AA8-3E02-45CC-9944-FF7E1BC3DFC6}" type="parTrans" cxnId="{8A310443-DF61-4C1C-ADD7-05AF920AFE46}">
      <dgm:prSet/>
      <dgm:spPr/>
      <dgm:t>
        <a:bodyPr/>
        <a:lstStyle/>
        <a:p>
          <a:endParaRPr lang="es-CO" sz="1400" noProof="0">
            <a:solidFill>
              <a:schemeClr val="tx1"/>
            </a:solidFill>
          </a:endParaRPr>
        </a:p>
      </dgm:t>
    </dgm:pt>
    <dgm:pt modelId="{0E9D173F-9700-4B9A-89EB-E4610453C535}" type="sibTrans" cxnId="{8A310443-DF61-4C1C-ADD7-05AF920AFE46}">
      <dgm:prSet/>
      <dgm:spPr/>
      <dgm:t>
        <a:bodyPr/>
        <a:lstStyle/>
        <a:p>
          <a:endParaRPr lang="es-CO" sz="1400" noProof="0">
            <a:solidFill>
              <a:schemeClr val="tx1"/>
            </a:solidFill>
          </a:endParaRPr>
        </a:p>
      </dgm:t>
    </dgm:pt>
    <dgm:pt modelId="{59192212-7C62-4CA2-ADB2-F0DDA00B7989}">
      <dgm:prSet phldrT="[Texto]" custT="1"/>
      <dgm:spPr/>
      <dgm:t>
        <a:bodyPr/>
        <a:lstStyle/>
        <a:p>
          <a:r>
            <a:rPr lang="es-CO" sz="1400" b="1" noProof="0" dirty="0" smtClean="0">
              <a:solidFill>
                <a:schemeClr val="tx1"/>
              </a:solidFill>
            </a:rPr>
            <a:t>Trabajos en caliente</a:t>
          </a:r>
          <a:endParaRPr lang="es-CO" sz="1400" b="1" noProof="0" dirty="0">
            <a:solidFill>
              <a:schemeClr val="tx1"/>
            </a:solidFill>
          </a:endParaRPr>
        </a:p>
      </dgm:t>
    </dgm:pt>
    <dgm:pt modelId="{CAE7B77D-3A19-472B-B4DD-49BEB9AC15D2}" type="parTrans" cxnId="{D39A651B-4D13-4615-ABAB-BD6841FBC6FF}">
      <dgm:prSet/>
      <dgm:spPr/>
      <dgm:t>
        <a:bodyPr/>
        <a:lstStyle/>
        <a:p>
          <a:endParaRPr lang="es-CO">
            <a:solidFill>
              <a:schemeClr val="tx1"/>
            </a:solidFill>
          </a:endParaRPr>
        </a:p>
      </dgm:t>
    </dgm:pt>
    <dgm:pt modelId="{5293EA4F-1E2F-4CC2-9474-7E5830F4452E}" type="sibTrans" cxnId="{D39A651B-4D13-4615-ABAB-BD6841FBC6FF}">
      <dgm:prSet/>
      <dgm:spPr/>
      <dgm:t>
        <a:bodyPr/>
        <a:lstStyle/>
        <a:p>
          <a:endParaRPr lang="es-CO">
            <a:solidFill>
              <a:schemeClr val="tx1"/>
            </a:solidFill>
          </a:endParaRPr>
        </a:p>
      </dgm:t>
    </dgm:pt>
    <dgm:pt modelId="{470DC571-8A29-478F-A933-229BCA211E9B}" type="pres">
      <dgm:prSet presAssocID="{0818CCEF-FD95-4D3F-98F4-6699D076E8F3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CO"/>
        </a:p>
      </dgm:t>
    </dgm:pt>
    <dgm:pt modelId="{C6F8698D-9843-4AC9-86E9-2A11C5AFC11E}" type="pres">
      <dgm:prSet presAssocID="{00581D1E-CE2E-4DC4-90E1-3A5312F37981}" presName="parentText" presStyleLbl="node1" presStyleIdx="0" presStyleCnt="3" custScaleX="26087" custScaleY="48442" custLinFactNeighborX="-32609" custLinFactNeighborY="-2098">
        <dgm:presLayoutVars>
          <dgm:chMax val="0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6241E258-E79B-4CA2-B8EE-6062CA2A1C86}" type="pres">
      <dgm:prSet presAssocID="{00581D1E-CE2E-4DC4-90E1-3A5312F37981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D58055A6-F281-4E3E-8DFB-2B954C63C343}" type="pres">
      <dgm:prSet presAssocID="{D208897F-A63E-4C4E-B154-A4ACC0436D5F}" presName="parentText" presStyleLbl="node1" presStyleIdx="1" presStyleCnt="3" custScaleX="47826" custScaleY="44057" custLinFactNeighborX="-23122" custLinFactNeighborY="5962">
        <dgm:presLayoutVars>
          <dgm:chMax val="0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8461F7C0-BED6-4D58-82C1-7B1837928620}" type="pres">
      <dgm:prSet presAssocID="{67C7FE4A-7D05-4728-AC89-2F14B19C9917}" presName="spacer" presStyleCnt="0"/>
      <dgm:spPr/>
    </dgm:pt>
    <dgm:pt modelId="{F6AF8575-A15D-4B6F-921D-C85078BB0B3A}" type="pres">
      <dgm:prSet presAssocID="{FDCB4EA7-E103-4452-9542-54BF7DC441B1}" presName="parentText" presStyleLbl="node1" presStyleIdx="2" presStyleCnt="3" custScaleX="30435" custScaleY="47265" custLinFactNeighborX="-30435" custLinFactNeighborY="-23012">
        <dgm:presLayoutVars>
          <dgm:chMax val="0"/>
          <dgm:bulletEnabled val="1"/>
        </dgm:presLayoutVars>
      </dgm:prSet>
      <dgm:spPr/>
      <dgm:t>
        <a:bodyPr/>
        <a:lstStyle/>
        <a:p>
          <a:endParaRPr lang="es-CO"/>
        </a:p>
      </dgm:t>
    </dgm:pt>
  </dgm:ptLst>
  <dgm:cxnLst>
    <dgm:cxn modelId="{EF5937A1-1783-4BA9-8375-64489E1D5CBA}" type="presOf" srcId="{7CCF2E04-6F00-4B3C-8D57-D2207D2A6B8B}" destId="{6241E258-E79B-4CA2-B8EE-6062CA2A1C86}" srcOrd="0" destOrd="2" presId="urn:microsoft.com/office/officeart/2005/8/layout/vList2"/>
    <dgm:cxn modelId="{D39A651B-4D13-4615-ABAB-BD6841FBC6FF}" srcId="{00581D1E-CE2E-4DC4-90E1-3A5312F37981}" destId="{59192212-7C62-4CA2-ADB2-F0DDA00B7989}" srcOrd="1" destOrd="0" parTransId="{CAE7B77D-3A19-472B-B4DD-49BEB9AC15D2}" sibTransId="{5293EA4F-1E2F-4CC2-9474-7E5830F4452E}"/>
    <dgm:cxn modelId="{07425E1B-5FC7-414E-B4F7-B1EDE07E99B2}" type="presOf" srcId="{59192212-7C62-4CA2-ADB2-F0DDA00B7989}" destId="{6241E258-E79B-4CA2-B8EE-6062CA2A1C86}" srcOrd="0" destOrd="1" presId="urn:microsoft.com/office/officeart/2005/8/layout/vList2"/>
    <dgm:cxn modelId="{B5B6BD4B-FFFD-49D0-A821-5695E2E7E500}" type="presOf" srcId="{78006385-C3FF-4EB9-9E8A-2E9A353380A0}" destId="{6241E258-E79B-4CA2-B8EE-6062CA2A1C86}" srcOrd="0" destOrd="3" presId="urn:microsoft.com/office/officeart/2005/8/layout/vList2"/>
    <dgm:cxn modelId="{8A310443-DF61-4C1C-ADD7-05AF920AFE46}" srcId="{0818CCEF-FD95-4D3F-98F4-6699D076E8F3}" destId="{FDCB4EA7-E103-4452-9542-54BF7DC441B1}" srcOrd="2" destOrd="0" parTransId="{72DD2AA8-3E02-45CC-9944-FF7E1BC3DFC6}" sibTransId="{0E9D173F-9700-4B9A-89EB-E4610453C535}"/>
    <dgm:cxn modelId="{710D4711-7D89-45F4-B649-A63F46C390FB}" type="presOf" srcId="{0818CCEF-FD95-4D3F-98F4-6699D076E8F3}" destId="{470DC571-8A29-478F-A933-229BCA211E9B}" srcOrd="0" destOrd="0" presId="urn:microsoft.com/office/officeart/2005/8/layout/vList2"/>
    <dgm:cxn modelId="{2089B783-EA54-4342-BBCE-C5827EEE8D9D}" type="presOf" srcId="{9005D980-BE72-4148-B5B5-75471CC14C6A}" destId="{6241E258-E79B-4CA2-B8EE-6062CA2A1C86}" srcOrd="0" destOrd="4" presId="urn:microsoft.com/office/officeart/2005/8/layout/vList2"/>
    <dgm:cxn modelId="{D71553E9-C366-4BC7-9E8A-4996597BE555}" type="presOf" srcId="{00581D1E-CE2E-4DC4-90E1-3A5312F37981}" destId="{C6F8698D-9843-4AC9-86E9-2A11C5AFC11E}" srcOrd="0" destOrd="0" presId="urn:microsoft.com/office/officeart/2005/8/layout/vList2"/>
    <dgm:cxn modelId="{21EC834D-8349-4C5C-A671-946488B1BC42}" srcId="{0818CCEF-FD95-4D3F-98F4-6699D076E8F3}" destId="{00581D1E-CE2E-4DC4-90E1-3A5312F37981}" srcOrd="0" destOrd="0" parTransId="{6D43766C-2046-4087-B020-65154C579A58}" sibTransId="{B78D0430-5638-49DE-AF77-F77927330E66}"/>
    <dgm:cxn modelId="{32333C7C-B6AF-4B1D-9754-1477789643EF}" srcId="{00581D1E-CE2E-4DC4-90E1-3A5312F37981}" destId="{9005D980-BE72-4148-B5B5-75471CC14C6A}" srcOrd="4" destOrd="0" parTransId="{A8C7B6F3-68E1-4CB8-945F-73AD5BCADFBE}" sibTransId="{8CF3760A-DCF5-497C-AF60-FCF6C78C7649}"/>
    <dgm:cxn modelId="{597B424A-4AC8-415E-B93A-CEE1DB26A1BC}" type="presOf" srcId="{D208897F-A63E-4C4E-B154-A4ACC0436D5F}" destId="{D58055A6-F281-4E3E-8DFB-2B954C63C343}" srcOrd="0" destOrd="0" presId="urn:microsoft.com/office/officeart/2005/8/layout/vList2"/>
    <dgm:cxn modelId="{B0632780-E4FE-41C0-8BD1-58158E54AFB8}" srcId="{00581D1E-CE2E-4DC4-90E1-3A5312F37981}" destId="{7CCF2E04-6F00-4B3C-8D57-D2207D2A6B8B}" srcOrd="2" destOrd="0" parTransId="{B3A0AEF2-1138-493B-A898-F11C36255011}" sibTransId="{3FAD45B8-42D5-468C-BC67-D9BA44182526}"/>
    <dgm:cxn modelId="{979D1D46-6938-40F0-A8F4-DD92BAD4204F}" srcId="{0818CCEF-FD95-4D3F-98F4-6699D076E8F3}" destId="{D208897F-A63E-4C4E-B154-A4ACC0436D5F}" srcOrd="1" destOrd="0" parTransId="{6FF0D794-029B-487A-B75B-95669348A6CB}" sibTransId="{67C7FE4A-7D05-4728-AC89-2F14B19C9917}"/>
    <dgm:cxn modelId="{321AE20D-C23D-4426-AEAA-71CB82E5BC8A}" type="presOf" srcId="{FDCB4EA7-E103-4452-9542-54BF7DC441B1}" destId="{F6AF8575-A15D-4B6F-921D-C85078BB0B3A}" srcOrd="0" destOrd="0" presId="urn:microsoft.com/office/officeart/2005/8/layout/vList2"/>
    <dgm:cxn modelId="{6A8C5DA9-C48C-4E5E-9F01-6EAF362B8EAC}" type="presOf" srcId="{C2851928-56BD-4C0B-A7AB-37F8CF4F3C02}" destId="{6241E258-E79B-4CA2-B8EE-6062CA2A1C86}" srcOrd="0" destOrd="0" presId="urn:microsoft.com/office/officeart/2005/8/layout/vList2"/>
    <dgm:cxn modelId="{85199FCC-20E3-4EFD-BEBB-316B721567D0}" srcId="{00581D1E-CE2E-4DC4-90E1-3A5312F37981}" destId="{78006385-C3FF-4EB9-9E8A-2E9A353380A0}" srcOrd="3" destOrd="0" parTransId="{C8DD9367-0666-480B-B5AF-3D26F99CC072}" sibTransId="{47636023-0621-43BD-A215-3423B9C53609}"/>
    <dgm:cxn modelId="{9ABCEB2E-88C3-4F3E-9778-E41510320B6C}" srcId="{00581D1E-CE2E-4DC4-90E1-3A5312F37981}" destId="{C2851928-56BD-4C0B-A7AB-37F8CF4F3C02}" srcOrd="0" destOrd="0" parTransId="{D84E1679-CDD6-4A96-8712-4D3B217EA12D}" sibTransId="{4396478E-0648-4C8C-885D-C68860600D65}"/>
    <dgm:cxn modelId="{D1788E1A-0219-4F3D-85A1-8D187DDD9644}" type="presParOf" srcId="{470DC571-8A29-478F-A933-229BCA211E9B}" destId="{C6F8698D-9843-4AC9-86E9-2A11C5AFC11E}" srcOrd="0" destOrd="0" presId="urn:microsoft.com/office/officeart/2005/8/layout/vList2"/>
    <dgm:cxn modelId="{1BD18273-69D0-4A6D-9546-00E28EF9081F}" type="presParOf" srcId="{470DC571-8A29-478F-A933-229BCA211E9B}" destId="{6241E258-E79B-4CA2-B8EE-6062CA2A1C86}" srcOrd="1" destOrd="0" presId="urn:microsoft.com/office/officeart/2005/8/layout/vList2"/>
    <dgm:cxn modelId="{B3C4A861-0F74-494F-B944-E25C2A3C94FB}" type="presParOf" srcId="{470DC571-8A29-478F-A933-229BCA211E9B}" destId="{D58055A6-F281-4E3E-8DFB-2B954C63C343}" srcOrd="2" destOrd="0" presId="urn:microsoft.com/office/officeart/2005/8/layout/vList2"/>
    <dgm:cxn modelId="{56F28A92-B364-46F9-9089-BD7F76B8C485}" type="presParOf" srcId="{470DC571-8A29-478F-A933-229BCA211E9B}" destId="{8461F7C0-BED6-4D58-82C1-7B1837928620}" srcOrd="3" destOrd="0" presId="urn:microsoft.com/office/officeart/2005/8/layout/vList2"/>
    <dgm:cxn modelId="{2FA18E64-E932-4B04-A048-D577DDD9B8FA}" type="presParOf" srcId="{470DC571-8A29-478F-A933-229BCA211E9B}" destId="{F6AF8575-A15D-4B6F-921D-C85078BB0B3A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351F514-7907-DF42-BAE5-99542B59FD8D}">
      <dsp:nvSpPr>
        <dsp:cNvPr id="0" name=""/>
        <dsp:cNvSpPr/>
      </dsp:nvSpPr>
      <dsp:spPr>
        <a:xfrm>
          <a:off x="0" y="0"/>
          <a:ext cx="2127799" cy="4543056"/>
        </a:xfrm>
        <a:prstGeom prst="roundRect">
          <a:avLst>
            <a:gd name="adj" fmla="val 10000"/>
          </a:avLst>
        </a:prstGeom>
        <a:solidFill>
          <a:srgbClr val="008000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200" kern="1200" dirty="0" smtClean="0"/>
            <a:t>Riesgo de caer a 1,50 m o más sobre un nivel inferior.</a:t>
          </a:r>
          <a:endParaRPr lang="es-ES" sz="1200" kern="1200" dirty="0"/>
        </a:p>
      </dsp:txBody>
      <dsp:txXfrm>
        <a:off x="0" y="1817221"/>
        <a:ext cx="2127799" cy="1817222"/>
      </dsp:txXfrm>
    </dsp:sp>
    <dsp:sp modelId="{8DE5F150-97E1-1A47-BAC6-D939F842743E}">
      <dsp:nvSpPr>
        <dsp:cNvPr id="0" name=""/>
        <dsp:cNvSpPr/>
      </dsp:nvSpPr>
      <dsp:spPr>
        <a:xfrm>
          <a:off x="307481" y="592487"/>
          <a:ext cx="1512837" cy="1512837"/>
        </a:xfrm>
        <a:prstGeom prst="ellipse">
          <a:avLst/>
        </a:prstGeom>
        <a:blipFill>
          <a:blip xmlns:r="http://schemas.openxmlformats.org/officeDocument/2006/relationships" r:embed="rId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0901EF8B-97F1-DE4C-8B1F-772B17002988}">
      <dsp:nvSpPr>
        <dsp:cNvPr id="0" name=""/>
        <dsp:cNvSpPr/>
      </dsp:nvSpPr>
      <dsp:spPr>
        <a:xfrm>
          <a:off x="2191633" y="0"/>
          <a:ext cx="2127799" cy="4543056"/>
        </a:xfrm>
        <a:prstGeom prst="roundRect">
          <a:avLst>
            <a:gd name="adj" fmla="val 10000"/>
          </a:avLst>
        </a:prstGeom>
        <a:solidFill>
          <a:srgbClr val="60CB3A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O" sz="1200" kern="1200" dirty="0" smtClean="0"/>
        </a:p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200" kern="1200" dirty="0" smtClean="0"/>
            <a:t>Espacio con aberturas limitadas de entrada y salida y ventilación desfavorable</a:t>
          </a:r>
          <a:endParaRPr lang="es-ES" sz="1200" kern="1200" dirty="0"/>
        </a:p>
      </dsp:txBody>
      <dsp:txXfrm>
        <a:off x="2191633" y="1817221"/>
        <a:ext cx="2127799" cy="1817222"/>
      </dsp:txXfrm>
    </dsp:sp>
    <dsp:sp modelId="{DC470D45-BD79-3549-8D4A-F7E795B14DD8}">
      <dsp:nvSpPr>
        <dsp:cNvPr id="0" name=""/>
        <dsp:cNvSpPr/>
      </dsp:nvSpPr>
      <dsp:spPr>
        <a:xfrm>
          <a:off x="2499114" y="481672"/>
          <a:ext cx="1512837" cy="1512837"/>
        </a:xfrm>
        <a:prstGeom prst="ellipse">
          <a:avLst/>
        </a:prstGeom>
        <a:blipFill>
          <a:blip xmlns:r="http://schemas.openxmlformats.org/officeDocument/2006/relationships"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7B4B7FA9-1531-3540-BA60-9453ECAE6790}">
      <dsp:nvSpPr>
        <dsp:cNvPr id="0" name=""/>
        <dsp:cNvSpPr/>
      </dsp:nvSpPr>
      <dsp:spPr>
        <a:xfrm>
          <a:off x="4383267" y="0"/>
          <a:ext cx="2127799" cy="4543056"/>
        </a:xfrm>
        <a:prstGeom prst="roundRect">
          <a:avLst>
            <a:gd name="adj" fmla="val 10000"/>
          </a:avLst>
        </a:prstGeom>
        <a:solidFill>
          <a:srgbClr val="FF8000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O" sz="1200" kern="1200" dirty="0" smtClean="0"/>
        </a:p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200" kern="1200" dirty="0" smtClean="0"/>
            <a:t>Operaciones de soldadura, corte y amolado que generan fuentes de calor, chispas o llamas abiertas. </a:t>
          </a:r>
          <a:endParaRPr lang="es-ES" sz="1200" kern="1200" dirty="0" smtClean="0"/>
        </a:p>
      </dsp:txBody>
      <dsp:txXfrm>
        <a:off x="4383267" y="1817221"/>
        <a:ext cx="2127799" cy="1817222"/>
      </dsp:txXfrm>
    </dsp:sp>
    <dsp:sp modelId="{F4FDC1C1-D698-5943-8B8C-246A9A9D727A}">
      <dsp:nvSpPr>
        <dsp:cNvPr id="0" name=""/>
        <dsp:cNvSpPr/>
      </dsp:nvSpPr>
      <dsp:spPr>
        <a:xfrm>
          <a:off x="4741625" y="512216"/>
          <a:ext cx="1512837" cy="1512837"/>
        </a:xfrm>
        <a:prstGeom prst="ellipse">
          <a:avLst/>
        </a:prstGeom>
        <a:blipFill>
          <a:blip xmlns:r="http://schemas.openxmlformats.org/officeDocument/2006/relationships"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C485B4DB-CEF6-9543-B8A6-622804BA9B88}">
      <dsp:nvSpPr>
        <dsp:cNvPr id="0" name=""/>
        <dsp:cNvSpPr/>
      </dsp:nvSpPr>
      <dsp:spPr>
        <a:xfrm>
          <a:off x="6574901" y="0"/>
          <a:ext cx="2127799" cy="4543056"/>
        </a:xfrm>
        <a:prstGeom prst="roundRect">
          <a:avLst>
            <a:gd name="adj" fmla="val 10000"/>
          </a:avLst>
        </a:prstGeom>
        <a:solidFill>
          <a:srgbClr val="FE9E51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O" sz="1200" kern="1200" dirty="0" smtClean="0"/>
        </a:p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200" kern="1200" dirty="0" smtClean="0"/>
            <a:t>Riesgo que existe durante la operación de las máquinas o equipos, generado por su capacidad de movimiento.</a:t>
          </a:r>
          <a:endParaRPr lang="es-ES" sz="1200" kern="1200" dirty="0" smtClean="0"/>
        </a:p>
      </dsp:txBody>
      <dsp:txXfrm>
        <a:off x="6574901" y="1817221"/>
        <a:ext cx="2127799" cy="1817222"/>
      </dsp:txXfrm>
    </dsp:sp>
    <dsp:sp modelId="{DE45277F-82C3-3F49-A72F-22CFE29FEBE4}">
      <dsp:nvSpPr>
        <dsp:cNvPr id="0" name=""/>
        <dsp:cNvSpPr/>
      </dsp:nvSpPr>
      <dsp:spPr>
        <a:xfrm>
          <a:off x="6899341" y="541610"/>
          <a:ext cx="1512837" cy="1512837"/>
        </a:xfrm>
        <a:prstGeom prst="ellipse">
          <a:avLst/>
        </a:prstGeom>
        <a:blipFill>
          <a:blip xmlns:r="http://schemas.openxmlformats.org/officeDocument/2006/relationships"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085E404C-071D-184C-84BF-8A7A03F7A339}">
      <dsp:nvSpPr>
        <dsp:cNvPr id="0" name=""/>
        <dsp:cNvSpPr/>
      </dsp:nvSpPr>
      <dsp:spPr>
        <a:xfrm>
          <a:off x="8766535" y="0"/>
          <a:ext cx="2127799" cy="4543056"/>
        </a:xfrm>
        <a:prstGeom prst="roundRect">
          <a:avLst>
            <a:gd name="adj" fmla="val 10000"/>
          </a:avLst>
        </a:prstGeom>
        <a:solidFill>
          <a:srgbClr val="15ABA4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O" sz="1200" kern="1200" dirty="0" smtClean="0"/>
        </a:p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200" kern="1200" dirty="0" smtClean="0"/>
            <a:t>Operación para mover objetos que no pueden ser transportados manualmente.</a:t>
          </a:r>
          <a:endParaRPr lang="es-ES" sz="1200" kern="1200" dirty="0" smtClean="0"/>
        </a:p>
      </dsp:txBody>
      <dsp:txXfrm>
        <a:off x="8766535" y="1817221"/>
        <a:ext cx="2127799" cy="1817222"/>
      </dsp:txXfrm>
    </dsp:sp>
    <dsp:sp modelId="{DB9DA007-2550-1649-BC3B-6FAC7159C0DD}">
      <dsp:nvSpPr>
        <dsp:cNvPr id="0" name=""/>
        <dsp:cNvSpPr/>
      </dsp:nvSpPr>
      <dsp:spPr>
        <a:xfrm>
          <a:off x="9080763" y="550657"/>
          <a:ext cx="1512837" cy="1512837"/>
        </a:xfrm>
        <a:prstGeom prst="ellipse">
          <a:avLst/>
        </a:prstGeom>
        <a:blipFill>
          <a:blip xmlns:r="http://schemas.openxmlformats.org/officeDocument/2006/relationships"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EFB7346C-4889-6D46-92B2-256A7911FC06}">
      <dsp:nvSpPr>
        <dsp:cNvPr id="0" name=""/>
        <dsp:cNvSpPr/>
      </dsp:nvSpPr>
      <dsp:spPr>
        <a:xfrm>
          <a:off x="423244" y="3117786"/>
          <a:ext cx="10022788" cy="1135766"/>
        </a:xfrm>
        <a:prstGeom prst="leftRightArrow">
          <a:avLst/>
        </a:prstGeom>
        <a:solidFill>
          <a:schemeClr val="bg1"/>
        </a:solidFill>
        <a:ln>
          <a:solidFill>
            <a:schemeClr val="accent3"/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1C5C9DA-C354-4879-AA0D-281877DC1B05}">
      <dsp:nvSpPr>
        <dsp:cNvPr id="0" name=""/>
        <dsp:cNvSpPr/>
      </dsp:nvSpPr>
      <dsp:spPr>
        <a:xfrm>
          <a:off x="3786792" y="1238"/>
          <a:ext cx="1264421" cy="1264421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200" kern="1200" dirty="0" smtClean="0"/>
            <a:t>Presentación del Modelo</a:t>
          </a:r>
          <a:endParaRPr lang="es-CO" sz="1200" kern="1200" dirty="0"/>
        </a:p>
      </dsp:txBody>
      <dsp:txXfrm>
        <a:off x="3971962" y="186408"/>
        <a:ext cx="894081" cy="894081"/>
      </dsp:txXfrm>
    </dsp:sp>
    <dsp:sp modelId="{E7495BE3-8801-4A8B-8549-577CD8BF89D7}">
      <dsp:nvSpPr>
        <dsp:cNvPr id="0" name=""/>
        <dsp:cNvSpPr/>
      </dsp:nvSpPr>
      <dsp:spPr>
        <a:xfrm rot="1800000">
          <a:off x="5065300" y="890714"/>
          <a:ext cx="337736" cy="426742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O" sz="900" kern="1200"/>
        </a:p>
      </dsp:txBody>
      <dsp:txXfrm>
        <a:off x="5072087" y="950732"/>
        <a:ext cx="236415" cy="256046"/>
      </dsp:txXfrm>
    </dsp:sp>
    <dsp:sp modelId="{0CF7E67F-7536-4ADB-9836-391746379501}">
      <dsp:nvSpPr>
        <dsp:cNvPr id="0" name=""/>
        <dsp:cNvSpPr/>
      </dsp:nvSpPr>
      <dsp:spPr>
        <a:xfrm>
          <a:off x="5433679" y="952068"/>
          <a:ext cx="1264421" cy="1264421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200" kern="1200" dirty="0" smtClean="0"/>
            <a:t>Consolidar la información</a:t>
          </a:r>
          <a:endParaRPr lang="es-CO" sz="1200" kern="1200" dirty="0"/>
        </a:p>
      </dsp:txBody>
      <dsp:txXfrm>
        <a:off x="5618849" y="1137238"/>
        <a:ext cx="894081" cy="894081"/>
      </dsp:txXfrm>
    </dsp:sp>
    <dsp:sp modelId="{1C6A6E21-F738-4EB3-BCD8-5BC90602D28D}">
      <dsp:nvSpPr>
        <dsp:cNvPr id="0" name=""/>
        <dsp:cNvSpPr/>
      </dsp:nvSpPr>
      <dsp:spPr>
        <a:xfrm rot="5400000">
          <a:off x="5897022" y="2312180"/>
          <a:ext cx="337736" cy="426742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O" sz="900" kern="1200"/>
        </a:p>
      </dsp:txBody>
      <dsp:txXfrm>
        <a:off x="5947683" y="2346868"/>
        <a:ext cx="236415" cy="256046"/>
      </dsp:txXfrm>
    </dsp:sp>
    <dsp:sp modelId="{B9BF12CA-1687-4507-90F1-8EA7E65131BF}">
      <dsp:nvSpPr>
        <dsp:cNvPr id="0" name=""/>
        <dsp:cNvSpPr/>
      </dsp:nvSpPr>
      <dsp:spPr>
        <a:xfrm>
          <a:off x="5433679" y="2853730"/>
          <a:ext cx="1264421" cy="1264421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200" kern="1200" dirty="0" smtClean="0"/>
            <a:t>Liderazgo</a:t>
          </a:r>
          <a:endParaRPr lang="es-CO" sz="1200" kern="1200" dirty="0"/>
        </a:p>
      </dsp:txBody>
      <dsp:txXfrm>
        <a:off x="5618849" y="3038900"/>
        <a:ext cx="894081" cy="894081"/>
      </dsp:txXfrm>
    </dsp:sp>
    <dsp:sp modelId="{9587B265-B5E7-4D9E-8AD0-22BC0441DAD2}">
      <dsp:nvSpPr>
        <dsp:cNvPr id="0" name=""/>
        <dsp:cNvSpPr/>
      </dsp:nvSpPr>
      <dsp:spPr>
        <a:xfrm rot="9000000">
          <a:off x="5081856" y="3743205"/>
          <a:ext cx="337736" cy="426742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O" sz="900" kern="1200"/>
        </a:p>
      </dsp:txBody>
      <dsp:txXfrm rot="10800000">
        <a:off x="5176390" y="3803223"/>
        <a:ext cx="236415" cy="256046"/>
      </dsp:txXfrm>
    </dsp:sp>
    <dsp:sp modelId="{7A6F654F-B1C8-4FBC-B429-DA01D1297603}">
      <dsp:nvSpPr>
        <dsp:cNvPr id="0" name=""/>
        <dsp:cNvSpPr/>
      </dsp:nvSpPr>
      <dsp:spPr>
        <a:xfrm>
          <a:off x="3786792" y="3804560"/>
          <a:ext cx="1264421" cy="1264421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200" kern="1200" dirty="0" smtClean="0"/>
            <a:t>Intervención</a:t>
          </a:r>
          <a:endParaRPr lang="es-CO" sz="1200" kern="1200" dirty="0"/>
        </a:p>
      </dsp:txBody>
      <dsp:txXfrm>
        <a:off x="3971962" y="3989730"/>
        <a:ext cx="894081" cy="894081"/>
      </dsp:txXfrm>
    </dsp:sp>
    <dsp:sp modelId="{479A249D-8B1D-47FE-9DCF-035761651D52}">
      <dsp:nvSpPr>
        <dsp:cNvPr id="0" name=""/>
        <dsp:cNvSpPr/>
      </dsp:nvSpPr>
      <dsp:spPr>
        <a:xfrm rot="12600000">
          <a:off x="3434969" y="3752764"/>
          <a:ext cx="337736" cy="426742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O" sz="900" kern="1200"/>
        </a:p>
      </dsp:txBody>
      <dsp:txXfrm rot="10800000">
        <a:off x="3529503" y="3863442"/>
        <a:ext cx="236415" cy="256046"/>
      </dsp:txXfrm>
    </dsp:sp>
    <dsp:sp modelId="{DDCCE213-BAAE-40B1-AD4E-5BB5FC92EE75}">
      <dsp:nvSpPr>
        <dsp:cNvPr id="0" name=""/>
        <dsp:cNvSpPr/>
      </dsp:nvSpPr>
      <dsp:spPr>
        <a:xfrm>
          <a:off x="2139905" y="2853730"/>
          <a:ext cx="1264421" cy="1264421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200" kern="1200" dirty="0" smtClean="0"/>
            <a:t>Seguimiento</a:t>
          </a:r>
          <a:endParaRPr lang="es-CO" sz="1200" kern="1200" dirty="0"/>
        </a:p>
      </dsp:txBody>
      <dsp:txXfrm>
        <a:off x="2325075" y="3038900"/>
        <a:ext cx="894081" cy="894081"/>
      </dsp:txXfrm>
    </dsp:sp>
    <dsp:sp modelId="{2370673D-81BD-4684-8BA5-6E81CC533B97}">
      <dsp:nvSpPr>
        <dsp:cNvPr id="0" name=""/>
        <dsp:cNvSpPr/>
      </dsp:nvSpPr>
      <dsp:spPr>
        <a:xfrm rot="16200000">
          <a:off x="2603248" y="2331297"/>
          <a:ext cx="337736" cy="426742"/>
        </a:xfrm>
        <a:prstGeom prst="rightArrow">
          <a:avLst>
            <a:gd name="adj1" fmla="val 60000"/>
            <a:gd name="adj2" fmla="val 5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O" sz="900" kern="1200"/>
        </a:p>
      </dsp:txBody>
      <dsp:txXfrm>
        <a:off x="2653909" y="2467306"/>
        <a:ext cx="236415" cy="256046"/>
      </dsp:txXfrm>
    </dsp:sp>
    <dsp:sp modelId="{BDFB24D2-16C4-4329-94A4-DCA022EFCE6A}">
      <dsp:nvSpPr>
        <dsp:cNvPr id="0" name=""/>
        <dsp:cNvSpPr/>
      </dsp:nvSpPr>
      <dsp:spPr>
        <a:xfrm>
          <a:off x="2139905" y="952068"/>
          <a:ext cx="1264421" cy="1264421"/>
        </a:xfrm>
        <a:prstGeom prst="ellipse">
          <a:avLst/>
        </a:prstGeom>
        <a:solidFill>
          <a:srgbClr val="C00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200" kern="1200" dirty="0" smtClean="0"/>
            <a:t>Mejora continua</a:t>
          </a:r>
          <a:endParaRPr lang="es-CO" sz="1200" kern="1200" dirty="0"/>
        </a:p>
      </dsp:txBody>
      <dsp:txXfrm>
        <a:off x="2325075" y="1137238"/>
        <a:ext cx="894081" cy="894081"/>
      </dsp:txXfrm>
    </dsp:sp>
    <dsp:sp modelId="{6CA31DC1-5B92-488E-B44F-58DA9D6E9BDD}">
      <dsp:nvSpPr>
        <dsp:cNvPr id="0" name=""/>
        <dsp:cNvSpPr/>
      </dsp:nvSpPr>
      <dsp:spPr>
        <a:xfrm rot="19800000">
          <a:off x="3418413" y="900272"/>
          <a:ext cx="337736" cy="426742"/>
        </a:xfrm>
        <a:prstGeom prst="rightArrow">
          <a:avLst>
            <a:gd name="adj1" fmla="val 60000"/>
            <a:gd name="adj2" fmla="val 50000"/>
          </a:avLst>
        </a:prstGeom>
        <a:solidFill>
          <a:srgbClr val="C0000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O" sz="900" kern="1200"/>
        </a:p>
      </dsp:txBody>
      <dsp:txXfrm>
        <a:off x="3425200" y="1010950"/>
        <a:ext cx="236415" cy="25604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6ADB46C-3FC6-48B1-906A-6F153E4DA471}">
      <dsp:nvSpPr>
        <dsp:cNvPr id="0" name=""/>
        <dsp:cNvSpPr/>
      </dsp:nvSpPr>
      <dsp:spPr>
        <a:xfrm>
          <a:off x="943270" y="-445229"/>
          <a:ext cx="4673146" cy="3121901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800" b="1" u="sng" kern="1200" noProof="0" dirty="0" smtClean="0">
              <a:solidFill>
                <a:schemeClr val="tx1"/>
              </a:solidFill>
            </a:rPr>
            <a:t>PLANEAR</a:t>
          </a:r>
          <a:endParaRPr lang="es-CO" sz="1800" b="1" u="sng" kern="1200" noProof="0" dirty="0">
            <a:solidFill>
              <a:schemeClr val="tx1"/>
            </a:solidFill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O" sz="1400" kern="1200" noProof="0" dirty="0" err="1" smtClean="0">
              <a:solidFill>
                <a:schemeClr val="tx1"/>
              </a:solidFill>
            </a:rPr>
            <a:t>Politica</a:t>
          </a:r>
          <a:endParaRPr lang="es-CO" sz="1400" kern="1200" noProof="0" dirty="0">
            <a:solidFill>
              <a:schemeClr val="tx1"/>
            </a:solidFill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O" sz="1400" kern="1200" noProof="0" dirty="0" smtClean="0">
              <a:solidFill>
                <a:schemeClr val="tx1"/>
              </a:solidFill>
            </a:rPr>
            <a:t>Costos del accidente</a:t>
          </a:r>
          <a:endParaRPr lang="es-CO" sz="1400" kern="1200" noProof="0" dirty="0">
            <a:solidFill>
              <a:schemeClr val="tx1"/>
            </a:solidFill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O" sz="1400" kern="1200" noProof="0" dirty="0" smtClean="0">
              <a:solidFill>
                <a:schemeClr val="tx1"/>
              </a:solidFill>
            </a:rPr>
            <a:t>Identificación de peligros y riesgos</a:t>
          </a:r>
          <a:endParaRPr lang="es-CO" sz="1400" kern="1200" noProof="0" dirty="0">
            <a:solidFill>
              <a:schemeClr val="tx1"/>
            </a:solidFill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O" sz="1400" kern="1200" noProof="0" dirty="0" smtClean="0">
              <a:solidFill>
                <a:schemeClr val="tx1"/>
              </a:solidFill>
            </a:rPr>
            <a:t> Gestión del cambio</a:t>
          </a:r>
          <a:endParaRPr lang="es-CO" sz="1400" kern="1200" noProof="0" dirty="0">
            <a:solidFill>
              <a:schemeClr val="tx1"/>
            </a:solidFill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O" sz="1400" kern="1200" noProof="0" dirty="0" smtClean="0">
              <a:solidFill>
                <a:schemeClr val="tx1"/>
              </a:solidFill>
            </a:rPr>
            <a:t>Objetivos</a:t>
          </a:r>
          <a:r>
            <a:rPr lang="en-US" sz="1400" kern="1200" noProof="0" dirty="0" smtClean="0">
              <a:solidFill>
                <a:schemeClr val="tx1"/>
              </a:solidFill>
            </a:rPr>
            <a:t> </a:t>
          </a:r>
          <a:endParaRPr lang="es-CO" sz="1400" kern="1200" noProof="0" dirty="0">
            <a:solidFill>
              <a:schemeClr val="tx1"/>
            </a:solidFill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O" sz="1400" kern="1200" noProof="0" dirty="0" smtClean="0">
              <a:solidFill>
                <a:schemeClr val="tx1"/>
              </a:solidFill>
            </a:rPr>
            <a:t>Compromiso visible</a:t>
          </a:r>
          <a:endParaRPr lang="es-CO" sz="1400" kern="1200" noProof="0" dirty="0">
            <a:solidFill>
              <a:schemeClr val="tx1"/>
            </a:solidFill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noProof="0" dirty="0" smtClean="0">
              <a:solidFill>
                <a:schemeClr val="tx1"/>
              </a:solidFill>
            </a:rPr>
            <a:t>Roles y </a:t>
          </a:r>
          <a:r>
            <a:rPr lang="es-CO" sz="1400" kern="1200" noProof="0" dirty="0" smtClean="0">
              <a:solidFill>
                <a:schemeClr val="tx1"/>
              </a:solidFill>
            </a:rPr>
            <a:t>responsabilidades</a:t>
          </a:r>
          <a:r>
            <a:rPr lang="en-US" sz="1400" kern="1200" noProof="0" dirty="0" smtClean="0">
              <a:solidFill>
                <a:schemeClr val="tx1"/>
              </a:solidFill>
            </a:rPr>
            <a:t> </a:t>
          </a:r>
          <a:endParaRPr lang="es-CO" sz="1400" kern="1200" noProof="0" dirty="0">
            <a:solidFill>
              <a:schemeClr val="tx1"/>
            </a:solidFill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O" sz="1400" kern="1200" noProof="0" dirty="0" smtClean="0">
              <a:solidFill>
                <a:schemeClr val="tx1"/>
              </a:solidFill>
            </a:rPr>
            <a:t>Selección de líderes</a:t>
          </a:r>
          <a:endParaRPr lang="es-CO" sz="1400" kern="1200" noProof="0" dirty="0">
            <a:solidFill>
              <a:schemeClr val="tx1"/>
            </a:solidFill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O" sz="1400" kern="1200" noProof="0" dirty="0" smtClean="0">
              <a:solidFill>
                <a:schemeClr val="tx1"/>
              </a:solidFill>
            </a:rPr>
            <a:t>Plan de acción, indicadores y metas</a:t>
          </a:r>
          <a:endParaRPr lang="es-CO" sz="1400" kern="1200" noProof="0" dirty="0">
            <a:solidFill>
              <a:schemeClr val="tx1"/>
            </a:solidFill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b="1" kern="1200" noProof="0" dirty="0" smtClean="0">
              <a:solidFill>
                <a:srgbClr val="FF0000"/>
              </a:solidFill>
            </a:rPr>
            <a:t>      CULTURA</a:t>
          </a:r>
          <a:endParaRPr lang="es-CO" sz="1400" b="1" kern="1200" noProof="0" dirty="0">
            <a:solidFill>
              <a:srgbClr val="FF0000"/>
            </a:solidFill>
          </a:endParaRPr>
        </a:p>
      </dsp:txBody>
      <dsp:txXfrm>
        <a:off x="1627636" y="11963"/>
        <a:ext cx="3304414" cy="2207517"/>
      </dsp:txXfrm>
    </dsp:sp>
    <dsp:sp modelId="{AF3C1B8E-7154-4CE2-9A0D-4B98CDCEB2DC}">
      <dsp:nvSpPr>
        <dsp:cNvPr id="0" name=""/>
        <dsp:cNvSpPr/>
      </dsp:nvSpPr>
      <dsp:spPr>
        <a:xfrm rot="12924619">
          <a:off x="4420494" y="1773634"/>
          <a:ext cx="368754" cy="568187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O" sz="2400" kern="1200" noProof="0"/>
        </a:p>
      </dsp:txBody>
      <dsp:txXfrm rot="10800000">
        <a:off x="4520888" y="1919321"/>
        <a:ext cx="258128" cy="340913"/>
      </dsp:txXfrm>
    </dsp:sp>
    <dsp:sp modelId="{C2FDFE41-B7E4-49C6-A05E-183BADBCA8FB}">
      <dsp:nvSpPr>
        <dsp:cNvPr id="0" name=""/>
        <dsp:cNvSpPr/>
      </dsp:nvSpPr>
      <dsp:spPr>
        <a:xfrm>
          <a:off x="3942268" y="1294097"/>
          <a:ext cx="3362493" cy="2975637"/>
        </a:xfrm>
        <a:prstGeom prst="ellipse">
          <a:avLst/>
        </a:prstGeom>
        <a:solidFill>
          <a:schemeClr val="accent5">
            <a:hueOff val="-2451115"/>
            <a:satOff val="-3409"/>
            <a:lumOff val="-130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800" b="1" u="sng" kern="1200" noProof="0" dirty="0" smtClean="0">
              <a:solidFill>
                <a:schemeClr val="tx1"/>
              </a:solidFill>
            </a:rPr>
            <a:t>IMPLEMENTAR</a:t>
          </a:r>
          <a:endParaRPr lang="es-CO" sz="1800" b="1" u="sng" kern="1200" noProof="0" dirty="0">
            <a:solidFill>
              <a:schemeClr val="tx1"/>
            </a:solidFill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O" sz="1400" kern="1200" noProof="0" dirty="0" smtClean="0">
              <a:solidFill>
                <a:schemeClr val="tx1"/>
              </a:solidFill>
            </a:rPr>
            <a:t>Selección de </a:t>
          </a:r>
          <a:r>
            <a:rPr lang="es-CO" sz="1400" kern="1200" noProof="0" dirty="0" err="1" smtClean="0">
              <a:solidFill>
                <a:schemeClr val="tx1"/>
              </a:solidFill>
            </a:rPr>
            <a:t>areas</a:t>
          </a:r>
          <a:r>
            <a:rPr lang="es-CO" sz="1400" kern="1200" noProof="0" dirty="0" smtClean="0">
              <a:solidFill>
                <a:schemeClr val="tx1"/>
              </a:solidFill>
            </a:rPr>
            <a:t>, procesos tareas críticas</a:t>
          </a:r>
          <a:endParaRPr lang="es-CO" sz="1400" kern="1200" noProof="0" dirty="0">
            <a:solidFill>
              <a:schemeClr val="tx1"/>
            </a:solidFill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O" sz="1400" kern="1200" noProof="0" dirty="0" smtClean="0">
              <a:solidFill>
                <a:schemeClr val="tx1"/>
              </a:solidFill>
            </a:rPr>
            <a:t>Análisis de seguridad</a:t>
          </a:r>
          <a:endParaRPr lang="es-CO" sz="1400" kern="1200" noProof="0" dirty="0">
            <a:solidFill>
              <a:schemeClr val="tx1"/>
            </a:solidFill>
          </a:endParaRPr>
        </a:p>
        <a:p>
          <a:pPr marL="228600" lvl="2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O" sz="1400" kern="1200" noProof="0" dirty="0" smtClean="0">
              <a:solidFill>
                <a:schemeClr val="tx1"/>
              </a:solidFill>
            </a:rPr>
            <a:t>Estándares</a:t>
          </a:r>
          <a:endParaRPr lang="es-CO" sz="1400" kern="1200" noProof="0" dirty="0">
            <a:solidFill>
              <a:schemeClr val="tx1"/>
            </a:solidFill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O" sz="1400" kern="1200" noProof="0" dirty="0" smtClean="0">
              <a:solidFill>
                <a:schemeClr val="tx1"/>
              </a:solidFill>
            </a:rPr>
            <a:t>Capacitación</a:t>
          </a:r>
          <a:r>
            <a:rPr lang="en-US" sz="1400" kern="1200" noProof="0" dirty="0" smtClean="0">
              <a:solidFill>
                <a:schemeClr val="tx1"/>
              </a:solidFill>
            </a:rPr>
            <a:t> </a:t>
          </a:r>
          <a:endParaRPr lang="es-CO" sz="1400" kern="1200" noProof="0" dirty="0">
            <a:solidFill>
              <a:schemeClr val="tx1"/>
            </a:solidFill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O" sz="1400" kern="1200" noProof="0" dirty="0" smtClean="0">
              <a:solidFill>
                <a:schemeClr val="tx1"/>
              </a:solidFill>
            </a:rPr>
            <a:t>Comportamiento (SOC)</a:t>
          </a:r>
          <a:endParaRPr lang="es-CO" sz="1400" kern="1200" noProof="0" dirty="0">
            <a:solidFill>
              <a:schemeClr val="tx1"/>
            </a:solidFill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O" sz="1400" kern="1200" noProof="0" dirty="0" smtClean="0">
              <a:solidFill>
                <a:schemeClr val="tx1"/>
              </a:solidFill>
            </a:rPr>
            <a:t>Momento sincero</a:t>
          </a:r>
          <a:endParaRPr lang="es-CO" sz="1400" kern="1200" noProof="0" dirty="0">
            <a:solidFill>
              <a:schemeClr val="tx1"/>
            </a:solidFill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O" sz="1400" kern="1200" noProof="0" dirty="0" smtClean="0">
              <a:solidFill>
                <a:schemeClr val="tx1"/>
              </a:solidFill>
            </a:rPr>
            <a:t>Señalización</a:t>
          </a:r>
          <a:endParaRPr lang="es-CO" sz="1400" kern="1200" noProof="0" dirty="0">
            <a:solidFill>
              <a:schemeClr val="tx1"/>
            </a:solidFill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O" sz="1400" kern="1200" noProof="0" dirty="0" smtClean="0">
              <a:solidFill>
                <a:schemeClr val="tx1"/>
              </a:solidFill>
            </a:rPr>
            <a:t>EPP</a:t>
          </a:r>
          <a:endParaRPr lang="es-CO" sz="1400" kern="1200" noProof="0" dirty="0">
            <a:solidFill>
              <a:schemeClr val="tx1"/>
            </a:solidFill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O" sz="1500" b="1" kern="1200" noProof="0" dirty="0" smtClean="0">
              <a:solidFill>
                <a:srgbClr val="FF0000"/>
              </a:solidFill>
            </a:rPr>
            <a:t>Comunicación</a:t>
          </a:r>
          <a:r>
            <a:rPr lang="en-US" sz="1500" b="1" kern="1200" noProof="0" dirty="0" smtClean="0">
              <a:solidFill>
                <a:srgbClr val="FF0000"/>
              </a:solidFill>
            </a:rPr>
            <a:t> (</a:t>
          </a:r>
          <a:r>
            <a:rPr lang="es-CO" sz="1500" b="1" kern="1200" noProof="0" dirty="0" smtClean="0">
              <a:solidFill>
                <a:srgbClr val="FF0000"/>
              </a:solidFill>
            </a:rPr>
            <a:t>campañas</a:t>
          </a:r>
          <a:r>
            <a:rPr lang="en-US" sz="1500" b="1" kern="1200" noProof="0" dirty="0" smtClean="0">
              <a:solidFill>
                <a:srgbClr val="FF0000"/>
              </a:solidFill>
            </a:rPr>
            <a:t>)</a:t>
          </a:r>
          <a:endParaRPr lang="es-CO" sz="1500" b="1" kern="1200" noProof="0" dirty="0">
            <a:solidFill>
              <a:srgbClr val="FF0000"/>
            </a:solidFill>
          </a:endParaRPr>
        </a:p>
      </dsp:txBody>
      <dsp:txXfrm>
        <a:off x="4434694" y="1729869"/>
        <a:ext cx="2377641" cy="2104093"/>
      </dsp:txXfrm>
    </dsp:sp>
    <dsp:sp modelId="{B64677EF-4EFB-4701-9618-762CA531FB38}">
      <dsp:nvSpPr>
        <dsp:cNvPr id="0" name=""/>
        <dsp:cNvSpPr/>
      </dsp:nvSpPr>
      <dsp:spPr>
        <a:xfrm rot="8241177">
          <a:off x="4453214" y="3573590"/>
          <a:ext cx="4675" cy="568187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-2451115"/>
            <a:satOff val="-3409"/>
            <a:lumOff val="-1307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O" sz="2400" kern="1200" noProof="0"/>
        </a:p>
      </dsp:txBody>
      <dsp:txXfrm rot="10800000">
        <a:off x="4454431" y="3686752"/>
        <a:ext cx="3273" cy="340913"/>
      </dsp:txXfrm>
    </dsp:sp>
    <dsp:sp modelId="{9B242228-DBC5-407E-B89A-26FA91B4274E}">
      <dsp:nvSpPr>
        <dsp:cNvPr id="0" name=""/>
        <dsp:cNvSpPr/>
      </dsp:nvSpPr>
      <dsp:spPr>
        <a:xfrm>
          <a:off x="1992223" y="3674640"/>
          <a:ext cx="3119628" cy="2030475"/>
        </a:xfrm>
        <a:prstGeom prst="ellipse">
          <a:avLst/>
        </a:prstGeom>
        <a:solidFill>
          <a:schemeClr val="accent5">
            <a:hueOff val="-4902230"/>
            <a:satOff val="-6819"/>
            <a:lumOff val="-261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l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b="1" u="sng" kern="1200" noProof="0" dirty="0" smtClean="0">
              <a:solidFill>
                <a:schemeClr val="tx1"/>
              </a:solidFill>
            </a:rPr>
            <a:t>VERIFICAR</a:t>
          </a:r>
          <a:endParaRPr lang="es-CO" sz="1400" b="1" u="sng" kern="1200" noProof="0" dirty="0">
            <a:solidFill>
              <a:schemeClr val="tx1"/>
            </a:solidFill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O" sz="1400" kern="1200" noProof="0" dirty="0" smtClean="0">
              <a:solidFill>
                <a:schemeClr val="tx1"/>
              </a:solidFill>
            </a:rPr>
            <a:t>Inspecciones planeadas</a:t>
          </a:r>
          <a:endParaRPr lang="es-CO" sz="1400" kern="1200" noProof="0" dirty="0">
            <a:solidFill>
              <a:schemeClr val="tx1"/>
            </a:solidFill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O" sz="1400" kern="1200" noProof="0" dirty="0" smtClean="0">
              <a:solidFill>
                <a:schemeClr val="tx1"/>
              </a:solidFill>
            </a:rPr>
            <a:t>Observación de comportamiento</a:t>
          </a:r>
          <a:endParaRPr lang="es-CO" sz="1400" kern="1200" noProof="0" dirty="0">
            <a:solidFill>
              <a:schemeClr val="tx1"/>
            </a:solidFill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O" sz="1400" kern="1200" noProof="0" dirty="0" smtClean="0">
              <a:solidFill>
                <a:schemeClr val="tx1"/>
              </a:solidFill>
            </a:rPr>
            <a:t>Investigación de Incidentes</a:t>
          </a:r>
          <a:endParaRPr lang="es-CO" sz="1400" kern="1200" noProof="0" dirty="0">
            <a:solidFill>
              <a:schemeClr val="tx1"/>
            </a:solidFill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O" sz="1400" kern="1200" noProof="0" dirty="0" smtClean="0">
              <a:solidFill>
                <a:schemeClr val="tx1"/>
              </a:solidFill>
            </a:rPr>
            <a:t>Medición</a:t>
          </a:r>
          <a:r>
            <a:rPr lang="en-US" sz="1400" kern="1200" noProof="0" dirty="0" smtClean="0">
              <a:solidFill>
                <a:schemeClr val="tx1"/>
              </a:solidFill>
            </a:rPr>
            <a:t> de </a:t>
          </a:r>
          <a:r>
            <a:rPr lang="es-CO" sz="1400" kern="1200" noProof="0" dirty="0" smtClean="0">
              <a:solidFill>
                <a:schemeClr val="tx1"/>
              </a:solidFill>
            </a:rPr>
            <a:t>Cultura</a:t>
          </a:r>
          <a:endParaRPr lang="es-CO" sz="1400" kern="1200" noProof="0" dirty="0">
            <a:solidFill>
              <a:schemeClr val="tx1"/>
            </a:solidFill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noProof="0" dirty="0" smtClean="0">
              <a:solidFill>
                <a:schemeClr val="tx1"/>
              </a:solidFill>
            </a:rPr>
            <a:t>Linea Basal</a:t>
          </a:r>
          <a:endParaRPr lang="es-CO" sz="1400" kern="1200" noProof="0" dirty="0">
            <a:solidFill>
              <a:schemeClr val="tx1"/>
            </a:solidFill>
          </a:endParaRPr>
        </a:p>
      </dsp:txBody>
      <dsp:txXfrm>
        <a:off x="2449082" y="3971996"/>
        <a:ext cx="2205910" cy="1435763"/>
      </dsp:txXfrm>
    </dsp:sp>
    <dsp:sp modelId="{239B0543-6BB6-45DD-B5BF-E71E32BB879D}">
      <dsp:nvSpPr>
        <dsp:cNvPr id="0" name=""/>
        <dsp:cNvSpPr/>
      </dsp:nvSpPr>
      <dsp:spPr>
        <a:xfrm rot="12749827">
          <a:off x="2424268" y="3690651"/>
          <a:ext cx="10221" cy="568187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-4902230"/>
            <a:satOff val="-6819"/>
            <a:lumOff val="-2615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O" sz="2400" kern="1200" noProof="0"/>
        </a:p>
      </dsp:txBody>
      <dsp:txXfrm rot="10800000">
        <a:off x="2427094" y="3805112"/>
        <a:ext cx="7155" cy="340913"/>
      </dsp:txXfrm>
    </dsp:sp>
    <dsp:sp modelId="{97B2734F-0925-4F2E-81F8-12C12BBDFE2F}">
      <dsp:nvSpPr>
        <dsp:cNvPr id="0" name=""/>
        <dsp:cNvSpPr/>
      </dsp:nvSpPr>
      <dsp:spPr>
        <a:xfrm>
          <a:off x="53771" y="2135166"/>
          <a:ext cx="2612569" cy="2316842"/>
        </a:xfrm>
        <a:prstGeom prst="ellipse">
          <a:avLst/>
        </a:prstGeom>
        <a:solidFill>
          <a:schemeClr val="accent5">
            <a:hueOff val="-7353344"/>
            <a:satOff val="-10228"/>
            <a:lumOff val="-392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l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b="1" u="sng" kern="1200" noProof="0" dirty="0" smtClean="0">
              <a:solidFill>
                <a:schemeClr val="tx1"/>
              </a:solidFill>
            </a:rPr>
            <a:t>ACTUAR</a:t>
          </a:r>
          <a:endParaRPr lang="es-CO" sz="1400" b="1" u="sng" kern="1200" noProof="0" dirty="0">
            <a:solidFill>
              <a:schemeClr val="tx1"/>
            </a:solidFill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O" sz="1400" kern="1200" noProof="0" dirty="0" smtClean="0">
              <a:solidFill>
                <a:schemeClr val="tx1"/>
              </a:solidFill>
            </a:rPr>
            <a:t>Revisiones por la Gerencia</a:t>
          </a:r>
          <a:endParaRPr lang="es-CO" sz="1400" kern="1200" noProof="0" dirty="0">
            <a:solidFill>
              <a:schemeClr val="tx1"/>
            </a:solidFill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O" sz="1400" kern="1200" noProof="0" dirty="0" smtClean="0">
              <a:solidFill>
                <a:schemeClr val="tx1"/>
              </a:solidFill>
            </a:rPr>
            <a:t>Seguimiento a los indicadores</a:t>
          </a:r>
          <a:endParaRPr lang="es-CO" sz="1400" kern="1200" noProof="0" dirty="0">
            <a:solidFill>
              <a:schemeClr val="tx1"/>
            </a:solidFill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O" sz="1400" kern="1200" noProof="0" dirty="0" smtClean="0">
              <a:solidFill>
                <a:schemeClr val="tx1"/>
              </a:solidFill>
            </a:rPr>
            <a:t>AC / AP</a:t>
          </a:r>
          <a:endParaRPr lang="es-CO" sz="1400" kern="1200" noProof="0" dirty="0">
            <a:solidFill>
              <a:schemeClr val="tx1"/>
            </a:solidFill>
          </a:endParaRPr>
        </a:p>
      </dsp:txBody>
      <dsp:txXfrm>
        <a:off x="436373" y="2474460"/>
        <a:ext cx="1847365" cy="1638254"/>
      </dsp:txXfrm>
    </dsp:sp>
    <dsp:sp modelId="{13399F6D-B441-4D8C-A6A6-5F6B0DFA6DBD}">
      <dsp:nvSpPr>
        <dsp:cNvPr id="0" name=""/>
        <dsp:cNvSpPr/>
      </dsp:nvSpPr>
      <dsp:spPr>
        <a:xfrm rot="7883768">
          <a:off x="2102221" y="2135561"/>
          <a:ext cx="56411" cy="568187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-7353344"/>
            <a:satOff val="-10228"/>
            <a:lumOff val="-3922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O" sz="2400" kern="1200" noProof="0"/>
        </a:p>
      </dsp:txBody>
      <dsp:txXfrm rot="10800000">
        <a:off x="2116278" y="2242851"/>
        <a:ext cx="39488" cy="340913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6F8698D-9843-4AC9-86E9-2A11C5AFC11E}">
      <dsp:nvSpPr>
        <dsp:cNvPr id="0" name=""/>
        <dsp:cNvSpPr/>
      </dsp:nvSpPr>
      <dsp:spPr>
        <a:xfrm>
          <a:off x="135263" y="244196"/>
          <a:ext cx="811641" cy="607862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400" b="1" kern="1200" noProof="0" dirty="0" smtClean="0">
              <a:solidFill>
                <a:schemeClr val="tx1"/>
              </a:solidFill>
            </a:rPr>
            <a:t>TAR</a:t>
          </a:r>
          <a:endParaRPr lang="es-CO" sz="1400" b="1" kern="1200" noProof="0" dirty="0">
            <a:solidFill>
              <a:schemeClr val="tx1"/>
            </a:solidFill>
          </a:endParaRPr>
        </a:p>
      </dsp:txBody>
      <dsp:txXfrm>
        <a:off x="164936" y="273869"/>
        <a:ext cx="752295" cy="548516"/>
      </dsp:txXfrm>
    </dsp:sp>
    <dsp:sp modelId="{6241E258-E79B-4CA2-B8EE-6062CA2A1C86}">
      <dsp:nvSpPr>
        <dsp:cNvPr id="0" name=""/>
        <dsp:cNvSpPr/>
      </dsp:nvSpPr>
      <dsp:spPr>
        <a:xfrm>
          <a:off x="0" y="877465"/>
          <a:ext cx="3111288" cy="12109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8783" tIns="17780" rIns="99568" bIns="17780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s-CO" sz="1400" b="1" kern="1200" noProof="0" dirty="0" smtClean="0">
              <a:solidFill>
                <a:schemeClr val="tx1"/>
              </a:solidFill>
            </a:rPr>
            <a:t>Alturas</a:t>
          </a:r>
          <a:endParaRPr lang="es-CO" sz="1400" b="1" kern="1200" noProof="0" dirty="0">
            <a:solidFill>
              <a:schemeClr val="tx1"/>
            </a:solidFill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s-CO" sz="1400" b="1" kern="1200" noProof="0" dirty="0" smtClean="0">
              <a:solidFill>
                <a:schemeClr val="tx1"/>
              </a:solidFill>
            </a:rPr>
            <a:t>Trabajos en caliente</a:t>
          </a:r>
          <a:endParaRPr lang="es-CO" sz="1400" b="1" kern="1200" noProof="0" dirty="0">
            <a:solidFill>
              <a:schemeClr val="tx1"/>
            </a:solidFill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s-CO" sz="1400" b="1" kern="1200" noProof="0" dirty="0" smtClean="0">
              <a:solidFill>
                <a:schemeClr val="tx1"/>
              </a:solidFill>
            </a:rPr>
            <a:t>Espacios confinados</a:t>
          </a:r>
          <a:endParaRPr lang="es-CO" sz="1400" b="1" kern="1200" noProof="0" dirty="0">
            <a:solidFill>
              <a:schemeClr val="tx1"/>
            </a:solidFill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s-CO" sz="1400" b="1" kern="1200" noProof="0" dirty="0" smtClean="0">
              <a:solidFill>
                <a:schemeClr val="tx1"/>
              </a:solidFill>
            </a:rPr>
            <a:t>Energías peligrosas</a:t>
          </a:r>
          <a:endParaRPr lang="es-CO" sz="1400" b="1" kern="1200" noProof="0" dirty="0">
            <a:solidFill>
              <a:schemeClr val="tx1"/>
            </a:solidFill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s-CO" sz="1400" b="1" kern="1200" noProof="0" dirty="0" smtClean="0">
              <a:solidFill>
                <a:schemeClr val="tx1"/>
              </a:solidFill>
            </a:rPr>
            <a:t>Riesgo eléctrico</a:t>
          </a:r>
          <a:endParaRPr lang="es-CO" sz="1400" b="1" kern="1200" noProof="0" dirty="0">
            <a:solidFill>
              <a:schemeClr val="tx1"/>
            </a:solidFill>
          </a:endParaRPr>
        </a:p>
      </dsp:txBody>
      <dsp:txXfrm>
        <a:off x="0" y="877465"/>
        <a:ext cx="3111288" cy="1210950"/>
      </dsp:txXfrm>
    </dsp:sp>
    <dsp:sp modelId="{D58055A6-F281-4E3E-8DFB-2B954C63C343}">
      <dsp:nvSpPr>
        <dsp:cNvPr id="0" name=""/>
        <dsp:cNvSpPr/>
      </dsp:nvSpPr>
      <dsp:spPr>
        <a:xfrm>
          <a:off x="92249" y="2099575"/>
          <a:ext cx="1488004" cy="552838"/>
        </a:xfrm>
        <a:prstGeom prst="roundRect">
          <a:avLst/>
        </a:prstGeom>
        <a:solidFill>
          <a:schemeClr val="accent5">
            <a:hueOff val="-3676672"/>
            <a:satOff val="-5114"/>
            <a:lumOff val="-196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400" b="1" kern="1200" noProof="0" dirty="0" smtClean="0">
              <a:solidFill>
                <a:schemeClr val="tx1"/>
              </a:solidFill>
            </a:rPr>
            <a:t>Seguridad de Procesos</a:t>
          </a:r>
          <a:endParaRPr lang="es-CO" sz="1400" b="1" kern="1200" noProof="0" dirty="0">
            <a:solidFill>
              <a:schemeClr val="tx1"/>
            </a:solidFill>
          </a:endParaRPr>
        </a:p>
      </dsp:txBody>
      <dsp:txXfrm>
        <a:off x="119236" y="2126562"/>
        <a:ext cx="1434030" cy="498864"/>
      </dsp:txXfrm>
    </dsp:sp>
    <dsp:sp modelId="{F6AF8575-A15D-4B6F-921D-C85078BB0B3A}">
      <dsp:nvSpPr>
        <dsp:cNvPr id="0" name=""/>
        <dsp:cNvSpPr/>
      </dsp:nvSpPr>
      <dsp:spPr>
        <a:xfrm>
          <a:off x="135263" y="2785374"/>
          <a:ext cx="946920" cy="593093"/>
        </a:xfrm>
        <a:prstGeom prst="roundRect">
          <a:avLst/>
        </a:prstGeom>
        <a:solidFill>
          <a:schemeClr val="accent5">
            <a:hueOff val="-7353344"/>
            <a:satOff val="-10228"/>
            <a:lumOff val="-392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400" b="1" kern="1200" noProof="0" dirty="0" smtClean="0">
              <a:solidFill>
                <a:schemeClr val="tx1"/>
              </a:solidFill>
            </a:rPr>
            <a:t>Productos químicos</a:t>
          </a:r>
          <a:endParaRPr lang="es-CO" sz="1400" b="1" kern="1200" noProof="0" dirty="0">
            <a:solidFill>
              <a:schemeClr val="tx1"/>
            </a:solidFill>
          </a:endParaRPr>
        </a:p>
      </dsp:txBody>
      <dsp:txXfrm>
        <a:off x="164215" y="2814326"/>
        <a:ext cx="889016" cy="53518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  <dgm:cat type="picture" pri="25000"/>
    <dgm:cat type="pictureconvert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png"/><Relationship Id="rId2" Type="http://schemas.openxmlformats.org/officeDocument/2006/relationships/image" Target="../media/image23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2337" cy="465797"/>
          </a:xfrm>
          <a:prstGeom prst="rect">
            <a:avLst/>
          </a:prstGeom>
        </p:spPr>
        <p:txBody>
          <a:bodyPr vert="horz" lIns="93031" tIns="46516" rIns="93031" bIns="46516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963744" y="0"/>
            <a:ext cx="3032337" cy="465797"/>
          </a:xfrm>
          <a:prstGeom prst="rect">
            <a:avLst/>
          </a:prstGeom>
        </p:spPr>
        <p:txBody>
          <a:bodyPr vert="horz" lIns="93031" tIns="46516" rIns="93031" bIns="46516" rtlCol="0"/>
          <a:lstStyle>
            <a:lvl1pPr algn="r">
              <a:defRPr sz="1200"/>
            </a:lvl1pPr>
          </a:lstStyle>
          <a:p>
            <a:fld id="{AB9C53A9-C70A-45B8-9F5C-ED6C770FB8C2}" type="datetimeFigureOut">
              <a:rPr lang="es-CO" smtClean="0"/>
              <a:t>16/05/16</a:t>
            </a:fld>
            <a:endParaRPr lang="es-CO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712788" y="1160463"/>
            <a:ext cx="5572125" cy="31337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031" tIns="46516" rIns="93031" bIns="46516" rtlCol="0" anchor="ctr"/>
          <a:lstStyle/>
          <a:p>
            <a:endParaRPr lang="es-CO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99770" y="4467781"/>
            <a:ext cx="5598160" cy="3655457"/>
          </a:xfrm>
          <a:prstGeom prst="rect">
            <a:avLst/>
          </a:prstGeom>
        </p:spPr>
        <p:txBody>
          <a:bodyPr vert="horz" lIns="93031" tIns="46516" rIns="93031" bIns="46516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817904"/>
            <a:ext cx="3032337" cy="465796"/>
          </a:xfrm>
          <a:prstGeom prst="rect">
            <a:avLst/>
          </a:prstGeom>
        </p:spPr>
        <p:txBody>
          <a:bodyPr vert="horz" lIns="93031" tIns="46516" rIns="93031" bIns="46516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963744" y="8817904"/>
            <a:ext cx="3032337" cy="465796"/>
          </a:xfrm>
          <a:prstGeom prst="rect">
            <a:avLst/>
          </a:prstGeom>
        </p:spPr>
        <p:txBody>
          <a:bodyPr vert="horz" lIns="93031" tIns="46516" rIns="93031" bIns="46516" rtlCol="0" anchor="b"/>
          <a:lstStyle>
            <a:lvl1pPr algn="r">
              <a:defRPr sz="1200"/>
            </a:lvl1pPr>
          </a:lstStyle>
          <a:p>
            <a:fld id="{E9B88D8F-7B44-4DC0-AEC1-EF40025517FC}" type="slidenum">
              <a:rPr lang="es-CO" smtClean="0"/>
              <a:t>‹#›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7669146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Marcador de imagen d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8131" name="Marcador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CO" altLang="es-CO" smtClean="0"/>
          </a:p>
        </p:txBody>
      </p:sp>
      <p:sp>
        <p:nvSpPr>
          <p:cNvPr id="48132" name="Marcador de número de diapositiva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55877" indent="-290722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62888" indent="-23257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28043" indent="-23257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93199" indent="-23257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58354" indent="-23257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23509" indent="-23257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88665" indent="-23257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953820" indent="-23257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8580A43E-77F8-4960-8C7E-DC2B47B739B9}" type="slidenum">
              <a:rPr lang="es-CO" altLang="es-CO" smtClean="0"/>
              <a:pPr/>
              <a:t>2</a:t>
            </a:fld>
            <a:endParaRPr lang="es-CO" altLang="es-CO" smtClean="0"/>
          </a:p>
        </p:txBody>
      </p:sp>
    </p:spTree>
    <p:extLst>
      <p:ext uri="{BB962C8B-B14F-4D97-AF65-F5344CB8AC3E}">
        <p14:creationId xmlns:p14="http://schemas.microsoft.com/office/powerpoint/2010/main" val="331580618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Marcador de imagen d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8131" name="Marcador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CO" altLang="es-CO" smtClean="0"/>
          </a:p>
        </p:txBody>
      </p:sp>
      <p:sp>
        <p:nvSpPr>
          <p:cNvPr id="48132" name="Marcador de número de diapositiva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55877" indent="-290722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62888" indent="-23257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28043" indent="-23257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93199" indent="-23257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58354" indent="-23257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23509" indent="-23257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88665" indent="-23257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953820" indent="-23257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8580A43E-77F8-4960-8C7E-DC2B47B739B9}" type="slidenum">
              <a:rPr lang="es-CO" altLang="es-CO" smtClean="0"/>
              <a:pPr/>
              <a:t>12</a:t>
            </a:fld>
            <a:endParaRPr lang="es-CO" altLang="es-CO" smtClean="0"/>
          </a:p>
        </p:txBody>
      </p:sp>
    </p:spTree>
    <p:extLst>
      <p:ext uri="{BB962C8B-B14F-4D97-AF65-F5344CB8AC3E}">
        <p14:creationId xmlns:p14="http://schemas.microsoft.com/office/powerpoint/2010/main" val="241479542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Marcador de imagen d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8131" name="Marcador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CO" altLang="es-CO" smtClean="0"/>
          </a:p>
        </p:txBody>
      </p:sp>
      <p:sp>
        <p:nvSpPr>
          <p:cNvPr id="48132" name="Marcador de número de diapositiva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55877" indent="-290722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62888" indent="-23257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28043" indent="-23257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93199" indent="-23257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58354" indent="-23257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23509" indent="-23257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88665" indent="-23257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953820" indent="-23257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8580A43E-77F8-4960-8C7E-DC2B47B739B9}" type="slidenum">
              <a:rPr lang="es-CO" altLang="es-CO" smtClean="0"/>
              <a:pPr/>
              <a:t>13</a:t>
            </a:fld>
            <a:endParaRPr lang="es-CO" altLang="es-CO" smtClean="0"/>
          </a:p>
        </p:txBody>
      </p:sp>
    </p:spTree>
    <p:extLst>
      <p:ext uri="{BB962C8B-B14F-4D97-AF65-F5344CB8AC3E}">
        <p14:creationId xmlns:p14="http://schemas.microsoft.com/office/powerpoint/2010/main" val="295767784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Marcador de imagen d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8131" name="Marcador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CO" altLang="es-CO" smtClean="0"/>
          </a:p>
        </p:txBody>
      </p:sp>
      <p:sp>
        <p:nvSpPr>
          <p:cNvPr id="48132" name="Marcador de número de diapositiva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55877" indent="-290722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62888" indent="-23257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28043" indent="-23257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93199" indent="-23257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58354" indent="-23257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23509" indent="-23257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88665" indent="-23257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953820" indent="-23257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8580A43E-77F8-4960-8C7E-DC2B47B739B9}" type="slidenum">
              <a:rPr lang="es-CO" altLang="es-CO" smtClean="0"/>
              <a:pPr/>
              <a:t>14</a:t>
            </a:fld>
            <a:endParaRPr lang="es-CO" altLang="es-CO" smtClean="0"/>
          </a:p>
        </p:txBody>
      </p:sp>
    </p:spTree>
    <p:extLst>
      <p:ext uri="{BB962C8B-B14F-4D97-AF65-F5344CB8AC3E}">
        <p14:creationId xmlns:p14="http://schemas.microsoft.com/office/powerpoint/2010/main" val="9204618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Marcador de imagen d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8131" name="Marcador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CO" altLang="es-CO" smtClean="0"/>
          </a:p>
        </p:txBody>
      </p:sp>
      <p:sp>
        <p:nvSpPr>
          <p:cNvPr id="48132" name="Marcador de número de diapositiva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55877" indent="-290722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62888" indent="-23257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28043" indent="-23257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93199" indent="-23257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58354" indent="-23257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23509" indent="-23257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88665" indent="-23257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953820" indent="-23257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8580A43E-77F8-4960-8C7E-DC2B47B739B9}" type="slidenum">
              <a:rPr lang="es-CO" altLang="es-CO" smtClean="0"/>
              <a:pPr/>
              <a:t>15</a:t>
            </a:fld>
            <a:endParaRPr lang="es-CO" altLang="es-CO" smtClean="0"/>
          </a:p>
        </p:txBody>
      </p:sp>
    </p:spTree>
    <p:extLst>
      <p:ext uri="{BB962C8B-B14F-4D97-AF65-F5344CB8AC3E}">
        <p14:creationId xmlns:p14="http://schemas.microsoft.com/office/powerpoint/2010/main" val="118806554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Marcador de imagen d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8131" name="Marcador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CO" altLang="es-CO" smtClean="0"/>
          </a:p>
        </p:txBody>
      </p:sp>
      <p:sp>
        <p:nvSpPr>
          <p:cNvPr id="48132" name="Marcador de número de diapositiva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55877" indent="-290722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62888" indent="-23257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28043" indent="-23257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93199" indent="-23257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58354" indent="-23257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23509" indent="-23257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88665" indent="-23257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953820" indent="-23257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8580A43E-77F8-4960-8C7E-DC2B47B739B9}" type="slidenum">
              <a:rPr lang="es-CO" altLang="es-CO" smtClean="0"/>
              <a:pPr/>
              <a:t>16</a:t>
            </a:fld>
            <a:endParaRPr lang="es-CO" altLang="es-CO" smtClean="0"/>
          </a:p>
        </p:txBody>
      </p:sp>
    </p:spTree>
    <p:extLst>
      <p:ext uri="{BB962C8B-B14F-4D97-AF65-F5344CB8AC3E}">
        <p14:creationId xmlns:p14="http://schemas.microsoft.com/office/powerpoint/2010/main" val="270762103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Marcador de imagen d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8131" name="Marcador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CO" altLang="es-CO" smtClean="0"/>
          </a:p>
        </p:txBody>
      </p:sp>
      <p:sp>
        <p:nvSpPr>
          <p:cNvPr id="48132" name="Marcador de número de diapositiva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55877" indent="-290722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62888" indent="-23257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28043" indent="-23257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93199" indent="-23257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58354" indent="-23257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23509" indent="-23257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88665" indent="-23257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953820" indent="-23257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8580A43E-77F8-4960-8C7E-DC2B47B739B9}" type="slidenum">
              <a:rPr lang="es-CO" altLang="es-CO" smtClean="0"/>
              <a:pPr/>
              <a:t>17</a:t>
            </a:fld>
            <a:endParaRPr lang="es-CO" altLang="es-CO" smtClean="0"/>
          </a:p>
        </p:txBody>
      </p:sp>
    </p:spTree>
    <p:extLst>
      <p:ext uri="{BB962C8B-B14F-4D97-AF65-F5344CB8AC3E}">
        <p14:creationId xmlns:p14="http://schemas.microsoft.com/office/powerpoint/2010/main" val="370599878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Marcador de imagen d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8131" name="Marcador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CO" altLang="es-CO" smtClean="0"/>
          </a:p>
        </p:txBody>
      </p:sp>
      <p:sp>
        <p:nvSpPr>
          <p:cNvPr id="48132" name="Marcador de número de diapositiva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55877" indent="-290722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62888" indent="-23257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28043" indent="-23257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93199" indent="-23257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58354" indent="-23257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23509" indent="-23257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88665" indent="-23257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953820" indent="-23257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8580A43E-77F8-4960-8C7E-DC2B47B739B9}" type="slidenum">
              <a:rPr lang="es-CO" altLang="es-CO" smtClean="0"/>
              <a:pPr/>
              <a:t>18</a:t>
            </a:fld>
            <a:endParaRPr lang="es-CO" altLang="es-CO" smtClean="0"/>
          </a:p>
        </p:txBody>
      </p:sp>
    </p:spTree>
    <p:extLst>
      <p:ext uri="{BB962C8B-B14F-4D97-AF65-F5344CB8AC3E}">
        <p14:creationId xmlns:p14="http://schemas.microsoft.com/office/powerpoint/2010/main" val="103949567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Marcador de imagen d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8131" name="Marcador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CO" altLang="es-CO" smtClean="0"/>
          </a:p>
        </p:txBody>
      </p:sp>
      <p:sp>
        <p:nvSpPr>
          <p:cNvPr id="48132" name="Marcador de número de diapositiva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55877" indent="-290722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62888" indent="-23257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28043" indent="-23257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93199" indent="-23257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58354" indent="-23257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23509" indent="-23257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88665" indent="-23257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953820" indent="-23257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8580A43E-77F8-4960-8C7E-DC2B47B739B9}" type="slidenum">
              <a:rPr lang="es-CO" altLang="es-CO" smtClean="0"/>
              <a:pPr/>
              <a:t>19</a:t>
            </a:fld>
            <a:endParaRPr lang="es-CO" altLang="es-CO" smtClean="0"/>
          </a:p>
        </p:txBody>
      </p:sp>
    </p:spTree>
    <p:extLst>
      <p:ext uri="{BB962C8B-B14F-4D97-AF65-F5344CB8AC3E}">
        <p14:creationId xmlns:p14="http://schemas.microsoft.com/office/powerpoint/2010/main" val="207441022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Marcador de imagen d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8131" name="Marcador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CO" altLang="es-CO" smtClean="0"/>
          </a:p>
        </p:txBody>
      </p:sp>
      <p:sp>
        <p:nvSpPr>
          <p:cNvPr id="48132" name="Marcador de número de diapositiva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55877" indent="-290722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62888" indent="-23257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28043" indent="-23257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93199" indent="-23257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58354" indent="-23257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23509" indent="-23257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88665" indent="-23257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953820" indent="-23257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8580A43E-77F8-4960-8C7E-DC2B47B739B9}" type="slidenum">
              <a:rPr lang="es-CO" altLang="es-CO" smtClean="0"/>
              <a:pPr/>
              <a:t>20</a:t>
            </a:fld>
            <a:endParaRPr lang="es-CO" altLang="es-CO" smtClean="0"/>
          </a:p>
        </p:txBody>
      </p:sp>
    </p:spTree>
    <p:extLst>
      <p:ext uri="{BB962C8B-B14F-4D97-AF65-F5344CB8AC3E}">
        <p14:creationId xmlns:p14="http://schemas.microsoft.com/office/powerpoint/2010/main" val="229777982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Marcador de imagen d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8131" name="Marcador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CO" altLang="es-CO" smtClean="0"/>
          </a:p>
        </p:txBody>
      </p:sp>
      <p:sp>
        <p:nvSpPr>
          <p:cNvPr id="48132" name="Marcador de número de diapositiva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55877" indent="-290722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62888" indent="-23257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28043" indent="-23257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93199" indent="-23257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58354" indent="-23257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23509" indent="-23257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88665" indent="-23257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953820" indent="-23257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8580A43E-77F8-4960-8C7E-DC2B47B739B9}" type="slidenum">
              <a:rPr lang="es-CO" altLang="es-CO" smtClean="0"/>
              <a:pPr/>
              <a:t>21</a:t>
            </a:fld>
            <a:endParaRPr lang="es-CO" altLang="es-CO" smtClean="0"/>
          </a:p>
        </p:txBody>
      </p:sp>
    </p:spTree>
    <p:extLst>
      <p:ext uri="{BB962C8B-B14F-4D97-AF65-F5344CB8AC3E}">
        <p14:creationId xmlns:p14="http://schemas.microsoft.com/office/powerpoint/2010/main" val="2848900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Marcador de imagen d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8131" name="Marcador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CO" altLang="es-CO" smtClean="0"/>
          </a:p>
        </p:txBody>
      </p:sp>
      <p:sp>
        <p:nvSpPr>
          <p:cNvPr id="48132" name="Marcador de número de diapositiva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55877" indent="-290722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62888" indent="-23257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28043" indent="-23257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93199" indent="-23257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58354" indent="-23257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23509" indent="-23257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88665" indent="-23257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953820" indent="-23257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8580A43E-77F8-4960-8C7E-DC2B47B739B9}" type="slidenum">
              <a:rPr lang="es-CO" altLang="es-CO" smtClean="0"/>
              <a:pPr/>
              <a:t>4</a:t>
            </a:fld>
            <a:endParaRPr lang="es-CO" altLang="es-CO" smtClean="0"/>
          </a:p>
        </p:txBody>
      </p:sp>
    </p:spTree>
    <p:extLst>
      <p:ext uri="{BB962C8B-B14F-4D97-AF65-F5344CB8AC3E}">
        <p14:creationId xmlns:p14="http://schemas.microsoft.com/office/powerpoint/2010/main" val="188021522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Marcador de imagen d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8131" name="Marcador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CO" altLang="es-CO" smtClean="0"/>
          </a:p>
        </p:txBody>
      </p:sp>
      <p:sp>
        <p:nvSpPr>
          <p:cNvPr id="48132" name="Marcador de número de diapositiva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55877" indent="-290722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62888" indent="-23257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28043" indent="-23257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93199" indent="-23257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58354" indent="-23257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23509" indent="-23257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88665" indent="-23257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953820" indent="-23257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8580A43E-77F8-4960-8C7E-DC2B47B739B9}" type="slidenum">
              <a:rPr lang="es-CO" altLang="es-CO" smtClean="0"/>
              <a:pPr/>
              <a:t>22</a:t>
            </a:fld>
            <a:endParaRPr lang="es-CO" altLang="es-CO" smtClean="0"/>
          </a:p>
        </p:txBody>
      </p:sp>
    </p:spTree>
    <p:extLst>
      <p:ext uri="{BB962C8B-B14F-4D97-AF65-F5344CB8AC3E}">
        <p14:creationId xmlns:p14="http://schemas.microsoft.com/office/powerpoint/2010/main" val="345692515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Marcador de imagen d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8131" name="Marcador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CO" altLang="es-CO" smtClean="0"/>
          </a:p>
        </p:txBody>
      </p:sp>
      <p:sp>
        <p:nvSpPr>
          <p:cNvPr id="48132" name="Marcador de número de diapositiva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55877" indent="-290722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62888" indent="-23257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28043" indent="-23257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93199" indent="-23257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58354" indent="-23257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23509" indent="-23257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88665" indent="-23257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953820" indent="-23257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8580A43E-77F8-4960-8C7E-DC2B47B739B9}" type="slidenum">
              <a:rPr lang="es-CO" altLang="es-CO" smtClean="0"/>
              <a:pPr/>
              <a:t>23</a:t>
            </a:fld>
            <a:endParaRPr lang="es-CO" altLang="es-CO" smtClean="0"/>
          </a:p>
        </p:txBody>
      </p:sp>
    </p:spTree>
    <p:extLst>
      <p:ext uri="{BB962C8B-B14F-4D97-AF65-F5344CB8AC3E}">
        <p14:creationId xmlns:p14="http://schemas.microsoft.com/office/powerpoint/2010/main" val="211885131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Marcador de imagen d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8131" name="Marcador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CO" altLang="es-CO" smtClean="0"/>
          </a:p>
        </p:txBody>
      </p:sp>
      <p:sp>
        <p:nvSpPr>
          <p:cNvPr id="48132" name="Marcador de número de diapositiva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55877" indent="-290722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62888" indent="-23257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28043" indent="-23257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93199" indent="-23257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58354" indent="-23257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23509" indent="-23257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88665" indent="-23257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953820" indent="-23257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8580A43E-77F8-4960-8C7E-DC2B47B739B9}" type="slidenum">
              <a:rPr lang="es-CO" altLang="es-CO" smtClean="0"/>
              <a:pPr/>
              <a:t>24</a:t>
            </a:fld>
            <a:endParaRPr lang="es-CO" altLang="es-CO" smtClean="0"/>
          </a:p>
        </p:txBody>
      </p:sp>
    </p:spTree>
    <p:extLst>
      <p:ext uri="{BB962C8B-B14F-4D97-AF65-F5344CB8AC3E}">
        <p14:creationId xmlns:p14="http://schemas.microsoft.com/office/powerpoint/2010/main" val="388011116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Marcador de imagen d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1" name="Marcador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CO" altLang="es-CO" smtClean="0"/>
          </a:p>
        </p:txBody>
      </p:sp>
      <p:sp>
        <p:nvSpPr>
          <p:cNvPr id="7172" name="Marcador de número de diapositiva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55877" indent="-290722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62888" indent="-23257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28043" indent="-23257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93199" indent="-23257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58354" indent="-23257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23509" indent="-23257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88665" indent="-23257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953820" indent="-23257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5FCF66F5-AB50-4C4E-A4CD-67CC37C96A40}" type="slidenum">
              <a:rPr lang="es-CO" altLang="es-CO" smtClean="0"/>
              <a:pPr/>
              <a:t>25</a:t>
            </a:fld>
            <a:endParaRPr lang="es-CO" altLang="es-CO" smtClean="0"/>
          </a:p>
        </p:txBody>
      </p:sp>
    </p:spTree>
    <p:extLst>
      <p:ext uri="{BB962C8B-B14F-4D97-AF65-F5344CB8AC3E}">
        <p14:creationId xmlns:p14="http://schemas.microsoft.com/office/powerpoint/2010/main" val="127333514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Marcador de imagen d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1" name="Marcador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CO" altLang="es-CO" smtClean="0"/>
          </a:p>
        </p:txBody>
      </p:sp>
      <p:sp>
        <p:nvSpPr>
          <p:cNvPr id="7172" name="Marcador de número de diapositiva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55877" indent="-290722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62888" indent="-23257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28043" indent="-23257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93199" indent="-23257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58354" indent="-23257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23509" indent="-23257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88665" indent="-23257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953820" indent="-23257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5FCF66F5-AB50-4C4E-A4CD-67CC37C96A40}" type="slidenum">
              <a:rPr lang="es-CO" altLang="es-CO" smtClean="0"/>
              <a:pPr/>
              <a:t>26</a:t>
            </a:fld>
            <a:endParaRPr lang="es-CO" altLang="es-CO" smtClean="0"/>
          </a:p>
        </p:txBody>
      </p:sp>
    </p:spTree>
    <p:extLst>
      <p:ext uri="{BB962C8B-B14F-4D97-AF65-F5344CB8AC3E}">
        <p14:creationId xmlns:p14="http://schemas.microsoft.com/office/powerpoint/2010/main" val="78436080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Marcador de imagen d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1" name="Marcador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CO" altLang="es-CO" smtClean="0"/>
          </a:p>
        </p:txBody>
      </p:sp>
      <p:sp>
        <p:nvSpPr>
          <p:cNvPr id="7172" name="Marcador de número de diapositiva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55877" indent="-290722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62888" indent="-23257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28043" indent="-23257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93199" indent="-23257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58354" indent="-23257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23509" indent="-23257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88665" indent="-23257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953820" indent="-23257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5FCF66F5-AB50-4C4E-A4CD-67CC37C96A40}" type="slidenum">
              <a:rPr lang="es-CO" altLang="es-CO" smtClean="0"/>
              <a:pPr/>
              <a:t>27</a:t>
            </a:fld>
            <a:endParaRPr lang="es-CO" altLang="es-CO" smtClean="0"/>
          </a:p>
        </p:txBody>
      </p:sp>
    </p:spTree>
    <p:extLst>
      <p:ext uri="{BB962C8B-B14F-4D97-AF65-F5344CB8AC3E}">
        <p14:creationId xmlns:p14="http://schemas.microsoft.com/office/powerpoint/2010/main" val="29846968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Marcador de imagen d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8131" name="Marcador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CO" altLang="es-CO" smtClean="0"/>
          </a:p>
        </p:txBody>
      </p:sp>
      <p:sp>
        <p:nvSpPr>
          <p:cNvPr id="48132" name="Marcador de número de diapositiva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55877" indent="-290722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62888" indent="-23257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28043" indent="-23257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93199" indent="-23257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58354" indent="-23257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23509" indent="-23257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88665" indent="-23257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953820" indent="-23257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8580A43E-77F8-4960-8C7E-DC2B47B739B9}" type="slidenum">
              <a:rPr lang="es-CO" altLang="es-CO" smtClean="0"/>
              <a:pPr/>
              <a:t>5</a:t>
            </a:fld>
            <a:endParaRPr lang="es-CO" altLang="es-CO" smtClean="0"/>
          </a:p>
        </p:txBody>
      </p:sp>
    </p:spTree>
    <p:extLst>
      <p:ext uri="{BB962C8B-B14F-4D97-AF65-F5344CB8AC3E}">
        <p14:creationId xmlns:p14="http://schemas.microsoft.com/office/powerpoint/2010/main" val="69954620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Marcador de imagen d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8131" name="Marcador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CO" altLang="es-CO" smtClean="0"/>
          </a:p>
        </p:txBody>
      </p:sp>
      <p:sp>
        <p:nvSpPr>
          <p:cNvPr id="48132" name="Marcador de número de diapositiva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55877" indent="-290722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62888" indent="-23257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28043" indent="-23257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93199" indent="-23257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58354" indent="-23257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23509" indent="-23257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88665" indent="-23257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953820" indent="-23257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8580A43E-77F8-4960-8C7E-DC2B47B739B9}" type="slidenum">
              <a:rPr lang="es-CO" altLang="es-CO" smtClean="0"/>
              <a:pPr/>
              <a:t>6</a:t>
            </a:fld>
            <a:endParaRPr lang="es-CO" altLang="es-CO" smtClean="0"/>
          </a:p>
        </p:txBody>
      </p:sp>
    </p:spTree>
    <p:extLst>
      <p:ext uri="{BB962C8B-B14F-4D97-AF65-F5344CB8AC3E}">
        <p14:creationId xmlns:p14="http://schemas.microsoft.com/office/powerpoint/2010/main" val="428114418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Marcador de imagen d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8131" name="Marcador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CO" altLang="es-CO" smtClean="0"/>
          </a:p>
        </p:txBody>
      </p:sp>
      <p:sp>
        <p:nvSpPr>
          <p:cNvPr id="48132" name="Marcador de número de diapositiva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55877" indent="-290722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62888" indent="-23257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28043" indent="-23257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93199" indent="-23257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58354" indent="-23257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23509" indent="-23257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88665" indent="-23257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953820" indent="-23257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8580A43E-77F8-4960-8C7E-DC2B47B739B9}" type="slidenum">
              <a:rPr lang="es-CO" altLang="es-CO" smtClean="0"/>
              <a:pPr/>
              <a:t>7</a:t>
            </a:fld>
            <a:endParaRPr lang="es-CO" altLang="es-CO" smtClean="0"/>
          </a:p>
        </p:txBody>
      </p:sp>
    </p:spTree>
    <p:extLst>
      <p:ext uri="{BB962C8B-B14F-4D97-AF65-F5344CB8AC3E}">
        <p14:creationId xmlns:p14="http://schemas.microsoft.com/office/powerpoint/2010/main" val="256660600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Marcador de imagen d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8131" name="Marcador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CO" altLang="es-CO" smtClean="0"/>
          </a:p>
        </p:txBody>
      </p:sp>
      <p:sp>
        <p:nvSpPr>
          <p:cNvPr id="48132" name="Marcador de número de diapositiva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55877" indent="-290722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62888" indent="-23257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28043" indent="-23257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93199" indent="-23257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58354" indent="-23257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23509" indent="-23257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88665" indent="-23257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953820" indent="-23257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8580A43E-77F8-4960-8C7E-DC2B47B739B9}" type="slidenum">
              <a:rPr lang="es-CO" altLang="es-CO" smtClean="0"/>
              <a:pPr/>
              <a:t>8</a:t>
            </a:fld>
            <a:endParaRPr lang="es-CO" altLang="es-CO" smtClean="0"/>
          </a:p>
        </p:txBody>
      </p:sp>
    </p:spTree>
    <p:extLst>
      <p:ext uri="{BB962C8B-B14F-4D97-AF65-F5344CB8AC3E}">
        <p14:creationId xmlns:p14="http://schemas.microsoft.com/office/powerpoint/2010/main" val="260289783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Marcador de imagen d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8131" name="Marcador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CO" altLang="es-CO" smtClean="0"/>
          </a:p>
        </p:txBody>
      </p:sp>
      <p:sp>
        <p:nvSpPr>
          <p:cNvPr id="48132" name="Marcador de número de diapositiva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55877" indent="-290722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62888" indent="-23257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28043" indent="-23257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93199" indent="-23257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58354" indent="-23257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23509" indent="-23257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88665" indent="-23257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953820" indent="-23257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8580A43E-77F8-4960-8C7E-DC2B47B739B9}" type="slidenum">
              <a:rPr lang="es-CO" altLang="es-CO" smtClean="0"/>
              <a:pPr/>
              <a:t>9</a:t>
            </a:fld>
            <a:endParaRPr lang="es-CO" altLang="es-CO" smtClean="0"/>
          </a:p>
        </p:txBody>
      </p:sp>
    </p:spTree>
    <p:extLst>
      <p:ext uri="{BB962C8B-B14F-4D97-AF65-F5344CB8AC3E}">
        <p14:creationId xmlns:p14="http://schemas.microsoft.com/office/powerpoint/2010/main" val="340386179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Marcador de imagen d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8131" name="Marcador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CO" altLang="es-CO" smtClean="0"/>
          </a:p>
        </p:txBody>
      </p:sp>
      <p:sp>
        <p:nvSpPr>
          <p:cNvPr id="48132" name="Marcador de número de diapositiva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55877" indent="-290722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62888" indent="-23257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28043" indent="-23257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93199" indent="-23257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58354" indent="-23257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23509" indent="-23257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88665" indent="-23257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953820" indent="-23257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8580A43E-77F8-4960-8C7E-DC2B47B739B9}" type="slidenum">
              <a:rPr lang="es-CO" altLang="es-CO" smtClean="0"/>
              <a:pPr/>
              <a:t>10</a:t>
            </a:fld>
            <a:endParaRPr lang="es-CO" altLang="es-CO" smtClean="0"/>
          </a:p>
        </p:txBody>
      </p:sp>
    </p:spTree>
    <p:extLst>
      <p:ext uri="{BB962C8B-B14F-4D97-AF65-F5344CB8AC3E}">
        <p14:creationId xmlns:p14="http://schemas.microsoft.com/office/powerpoint/2010/main" val="62534886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Marcador de imagen d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8131" name="Marcador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CO" altLang="es-CO" smtClean="0"/>
          </a:p>
        </p:txBody>
      </p:sp>
      <p:sp>
        <p:nvSpPr>
          <p:cNvPr id="48132" name="Marcador de número de diapositiva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55877" indent="-290722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62888" indent="-23257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28043" indent="-23257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93199" indent="-23257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58354" indent="-23257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23509" indent="-23257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88665" indent="-23257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953820" indent="-23257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8580A43E-77F8-4960-8C7E-DC2B47B739B9}" type="slidenum">
              <a:rPr lang="es-CO" altLang="es-CO" smtClean="0"/>
              <a:pPr/>
              <a:t>11</a:t>
            </a:fld>
            <a:endParaRPr lang="es-CO" altLang="es-CO" smtClean="0"/>
          </a:p>
        </p:txBody>
      </p:sp>
    </p:spTree>
    <p:extLst>
      <p:ext uri="{BB962C8B-B14F-4D97-AF65-F5344CB8AC3E}">
        <p14:creationId xmlns:p14="http://schemas.microsoft.com/office/powerpoint/2010/main" val="10145402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F2C54-31E2-4548-BF09-43B7D431AD19}" type="datetimeFigureOut">
              <a:rPr lang="es-CO" smtClean="0"/>
              <a:t>16/05/16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00C22-D5A9-4659-8B81-43C4D4E26FD0}" type="slidenum">
              <a:rPr lang="es-CO" smtClean="0"/>
              <a:t>‹#›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690597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F2C54-31E2-4548-BF09-43B7D431AD19}" type="datetimeFigureOut">
              <a:rPr lang="es-CO" smtClean="0"/>
              <a:t>16/05/16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00C22-D5A9-4659-8B81-43C4D4E26FD0}" type="slidenum">
              <a:rPr lang="es-CO" smtClean="0"/>
              <a:t>‹#›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3881247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F2C54-31E2-4548-BF09-43B7D431AD19}" type="datetimeFigureOut">
              <a:rPr lang="es-CO" smtClean="0"/>
              <a:t>16/05/16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00C22-D5A9-4659-8B81-43C4D4E26FD0}" type="slidenum">
              <a:rPr lang="es-CO" smtClean="0"/>
              <a:t>‹#›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2524430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/>
          <a:srcRect l="924" r="1048"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07950" dist="12700" dir="5400000" algn="ctr">
              <a:srgbClr val="000000"/>
            </a:outerShdw>
          </a:effectLst>
        </p:spPr>
      </p:pic>
      <p:grpSp>
        <p:nvGrpSpPr>
          <p:cNvPr id="5" name="Grupo 4"/>
          <p:cNvGrpSpPr/>
          <p:nvPr userDrawn="1"/>
        </p:nvGrpSpPr>
        <p:grpSpPr>
          <a:xfrm>
            <a:off x="0" y="6103778"/>
            <a:ext cx="11116491" cy="636655"/>
            <a:chOff x="0" y="5973148"/>
            <a:chExt cx="11116491" cy="636655"/>
          </a:xfrm>
        </p:grpSpPr>
        <p:pic>
          <p:nvPicPr>
            <p:cNvPr id="3" name="Imagen 2"/>
            <p:cNvPicPr>
              <a:picLocks noChangeAspect="1"/>
            </p:cNvPicPr>
            <p:nvPr userDrawn="1"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876" t="40191" r="20220" b="40571"/>
            <a:stretch/>
          </p:blipFill>
          <p:spPr>
            <a:xfrm>
              <a:off x="8399419" y="5973148"/>
              <a:ext cx="2717072" cy="636655"/>
            </a:xfrm>
            <a:prstGeom prst="rect">
              <a:avLst/>
            </a:prstGeom>
          </p:spPr>
        </p:pic>
        <p:pic>
          <p:nvPicPr>
            <p:cNvPr id="10" name="Imagen 9"/>
            <p:cNvPicPr>
              <a:picLocks noChangeAspect="1"/>
            </p:cNvPicPr>
            <p:nvPr userDrawn="1"/>
          </p:nvPicPr>
          <p:blipFill>
            <a:blip r:embed="rId4"/>
            <a:stretch>
              <a:fillRect/>
            </a:stretch>
          </p:blipFill>
          <p:spPr>
            <a:xfrm>
              <a:off x="0" y="6400803"/>
              <a:ext cx="8360230" cy="5225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370194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F2C54-31E2-4548-BF09-43B7D431AD19}" type="datetimeFigureOut">
              <a:rPr lang="es-CO" smtClean="0"/>
              <a:t>16/05/16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00C22-D5A9-4659-8B81-43C4D4E26FD0}" type="slidenum">
              <a:rPr lang="es-CO" smtClean="0"/>
              <a:t>‹#›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5395406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F2C54-31E2-4548-BF09-43B7D431AD19}" type="datetimeFigureOut">
              <a:rPr lang="es-CO" smtClean="0"/>
              <a:t>16/05/16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00C22-D5A9-4659-8B81-43C4D4E26FD0}" type="slidenum">
              <a:rPr lang="es-CO" smtClean="0"/>
              <a:t>‹#›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6021081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F2C54-31E2-4548-BF09-43B7D431AD19}" type="datetimeFigureOut">
              <a:rPr lang="es-CO" smtClean="0"/>
              <a:t>16/05/16</a:t>
            </a:fld>
            <a:endParaRPr lang="es-CO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00C22-D5A9-4659-8B81-43C4D4E26FD0}" type="slidenum">
              <a:rPr lang="es-CO" smtClean="0"/>
              <a:t>‹#›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8087756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F2C54-31E2-4548-BF09-43B7D431AD19}" type="datetimeFigureOut">
              <a:rPr lang="es-CO" smtClean="0"/>
              <a:t>16/05/16</a:t>
            </a:fld>
            <a:endParaRPr lang="es-CO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00C22-D5A9-4659-8B81-43C4D4E26FD0}" type="slidenum">
              <a:rPr lang="es-CO" smtClean="0"/>
              <a:t>‹#›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5116553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F2C54-31E2-4548-BF09-43B7D431AD19}" type="datetimeFigureOut">
              <a:rPr lang="es-CO" smtClean="0"/>
              <a:t>16/05/16</a:t>
            </a:fld>
            <a:endParaRPr lang="es-CO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00C22-D5A9-4659-8B81-43C4D4E26FD0}" type="slidenum">
              <a:rPr lang="es-CO" smtClean="0"/>
              <a:t>‹#›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3059201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F2C54-31E2-4548-BF09-43B7D431AD19}" type="datetimeFigureOut">
              <a:rPr lang="es-CO" smtClean="0"/>
              <a:t>16/05/16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00C22-D5A9-4659-8B81-43C4D4E26FD0}" type="slidenum">
              <a:rPr lang="es-CO" smtClean="0"/>
              <a:t>‹#›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8363739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F2C54-31E2-4548-BF09-43B7D431AD19}" type="datetimeFigureOut">
              <a:rPr lang="es-CO" smtClean="0"/>
              <a:t>16/05/16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00C22-D5A9-4659-8B81-43C4D4E26FD0}" type="slidenum">
              <a:rPr lang="es-CO" smtClean="0"/>
              <a:t>‹#›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8239802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EF2C54-31E2-4548-BF09-43B7D431AD19}" type="datetimeFigureOut">
              <a:rPr lang="es-CO" smtClean="0"/>
              <a:t>16/05/16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100C22-D5A9-4659-8B81-43C4D4E26FD0}" type="slidenum">
              <a:rPr lang="es-CO" smtClean="0"/>
              <a:t>‹#›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0572522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diagramData" Target="../diagrams/data1.xml"/><Relationship Id="rId5" Type="http://schemas.openxmlformats.org/officeDocument/2006/relationships/diagramLayout" Target="../diagrams/layout1.xml"/><Relationship Id="rId6" Type="http://schemas.openxmlformats.org/officeDocument/2006/relationships/diagramQuickStyle" Target="../diagrams/quickStyle1.xml"/><Relationship Id="rId7" Type="http://schemas.openxmlformats.org/officeDocument/2006/relationships/diagramColors" Target="../diagrams/colors1.xml"/><Relationship Id="rId8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5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4" Type="http://schemas.openxmlformats.org/officeDocument/2006/relationships/diagramLayout" Target="../diagrams/layout2.xml"/><Relationship Id="rId5" Type="http://schemas.openxmlformats.org/officeDocument/2006/relationships/diagramQuickStyle" Target="../diagrams/quickStyle2.xml"/><Relationship Id="rId6" Type="http://schemas.openxmlformats.org/officeDocument/2006/relationships/diagramColors" Target="../diagrams/colors2.xml"/><Relationship Id="rId7" Type="http://schemas.microsoft.com/office/2007/relationships/diagramDrawing" Target="../diagrams/drawing2.xml"/><Relationship Id="rId8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5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14.jpeg"/><Relationship Id="rId5" Type="http://schemas.openxmlformats.org/officeDocument/2006/relationships/image" Target="../media/image15.jpeg"/><Relationship Id="rId6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17.jpeg"/><Relationship Id="rId5" Type="http://schemas.openxmlformats.org/officeDocument/2006/relationships/image" Target="../media/image18.png"/><Relationship Id="rId6" Type="http://schemas.openxmlformats.org/officeDocument/2006/relationships/image" Target="../media/image19.jpeg"/><Relationship Id="rId7" Type="http://schemas.openxmlformats.org/officeDocument/2006/relationships/image" Target="../media/image20.jpeg"/><Relationship Id="rId8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22.xml.rels><?xml version="1.0" encoding="UTF-8" standalone="yes"?>
<Relationships xmlns="http://schemas.openxmlformats.org/package/2006/relationships"><Relationship Id="rId11" Type="http://schemas.openxmlformats.org/officeDocument/2006/relationships/diagramColors" Target="../diagrams/colors4.xml"/><Relationship Id="rId12" Type="http://schemas.microsoft.com/office/2007/relationships/diagramDrawing" Target="../diagrams/drawing4.xml"/><Relationship Id="rId13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Relationship Id="rId3" Type="http://schemas.openxmlformats.org/officeDocument/2006/relationships/diagramData" Target="../diagrams/data3.xml"/><Relationship Id="rId4" Type="http://schemas.openxmlformats.org/officeDocument/2006/relationships/diagramLayout" Target="../diagrams/layout3.xml"/><Relationship Id="rId5" Type="http://schemas.openxmlformats.org/officeDocument/2006/relationships/diagramQuickStyle" Target="../diagrams/quickStyle3.xml"/><Relationship Id="rId6" Type="http://schemas.openxmlformats.org/officeDocument/2006/relationships/diagramColors" Target="../diagrams/colors3.xml"/><Relationship Id="rId7" Type="http://schemas.microsoft.com/office/2007/relationships/diagramDrawing" Target="../diagrams/drawing3.xml"/><Relationship Id="rId8" Type="http://schemas.openxmlformats.org/officeDocument/2006/relationships/diagramData" Target="../diagrams/data4.xml"/><Relationship Id="rId9" Type="http://schemas.openxmlformats.org/officeDocument/2006/relationships/diagramLayout" Target="../diagrams/layout4.xml"/><Relationship Id="rId10" Type="http://schemas.openxmlformats.org/officeDocument/2006/relationships/diagramQuickStyle" Target="../diagrams/quickStyle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4" Type="http://schemas.openxmlformats.org/officeDocument/2006/relationships/image" Target="../media/image5.png"/><Relationship Id="rId5" Type="http://schemas.openxmlformats.org/officeDocument/2006/relationships/oleObject" Target="../embeddings/oleObject1.bin"/><Relationship Id="rId6" Type="http://schemas.openxmlformats.org/officeDocument/2006/relationships/image" Target="../media/image22.png"/><Relationship Id="rId7" Type="http://schemas.openxmlformats.org/officeDocument/2006/relationships/oleObject" Target="../embeddings/oleObject2.bin"/><Relationship Id="rId8" Type="http://schemas.openxmlformats.org/officeDocument/2006/relationships/image" Target="../media/image23.png"/><Relationship Id="rId9" Type="http://schemas.openxmlformats.org/officeDocument/2006/relationships/oleObject" Target="../embeddings/oleObject3.bin"/><Relationship Id="rId10" Type="http://schemas.openxmlformats.org/officeDocument/2006/relationships/oleObject" Target="../embeddings/oleObject4.bin"/><Relationship Id="rId11" Type="http://schemas.openxmlformats.org/officeDocument/2006/relationships/oleObject" Target="../embeddings/oleObject5.bin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5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5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 l="924" r="1048"/>
          <a:stretch>
            <a:fillRect/>
          </a:stretch>
        </p:blipFill>
        <p:spPr bwMode="auto">
          <a:xfrm>
            <a:off x="17929" y="17929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07950" dist="12700" dir="5400000" algn="ctr">
              <a:srgbClr val="000000"/>
            </a:outerShdw>
          </a:effectLst>
        </p:spPr>
      </p:pic>
      <p:pic>
        <p:nvPicPr>
          <p:cNvPr id="27" name="Imagen 2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837" t="39420" r="19987" b="39711"/>
          <a:stretch/>
        </p:blipFill>
        <p:spPr>
          <a:xfrm>
            <a:off x="4868290" y="5893563"/>
            <a:ext cx="2790549" cy="747840"/>
          </a:xfrm>
          <a:prstGeom prst="rect">
            <a:avLst/>
          </a:prstGeom>
        </p:spPr>
      </p:pic>
      <p:sp>
        <p:nvSpPr>
          <p:cNvPr id="3" name="CuadroTexto 2"/>
          <p:cNvSpPr txBox="1"/>
          <p:nvPr/>
        </p:nvSpPr>
        <p:spPr>
          <a:xfrm>
            <a:off x="1201270" y="1792122"/>
            <a:ext cx="10124591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4400" b="1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CARACTERIZACION DE LA PROBLEMÁTICA COMO BASE DEL MODELO DE  </a:t>
            </a:r>
            <a:r>
              <a:rPr lang="es-CO" sz="4400" b="1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INTERVENCIÓN DE LA ACCIDENTALIDAD </a:t>
            </a:r>
            <a:endParaRPr lang="es-CO" sz="4400" b="1" dirty="0">
              <a:solidFill>
                <a:srgbClr val="92D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183"/>
            <a:ext cx="1484327" cy="1511217"/>
          </a:xfrm>
          <a:prstGeom prst="rect">
            <a:avLst/>
          </a:prstGeom>
        </p:spPr>
      </p:pic>
      <p:sp>
        <p:nvSpPr>
          <p:cNvPr id="7" name="CuadroTexto 6"/>
          <p:cNvSpPr txBox="1"/>
          <p:nvPr/>
        </p:nvSpPr>
        <p:spPr>
          <a:xfrm>
            <a:off x="8178329" y="197140"/>
            <a:ext cx="384784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4000" b="1" dirty="0" smtClean="0">
                <a:solidFill>
                  <a:schemeClr val="accent6"/>
                </a:solidFill>
              </a:rPr>
              <a:t>Cero Accidentes®</a:t>
            </a:r>
            <a:endParaRPr lang="es-CO" sz="4000" b="1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4012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0" y="1701325"/>
            <a:ext cx="3550019" cy="17868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3310199" y="1255665"/>
            <a:ext cx="7416800" cy="430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algn="ctr" defTabSz="762000">
              <a:lnSpc>
                <a:spcPct val="8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ES_tradnl" sz="26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Estos son los costos ocultos de sus accidentalidad  </a:t>
            </a:r>
            <a:endParaRPr lang="es-ES_tradnl" sz="26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4" name="Freeform 5"/>
          <p:cNvSpPr>
            <a:spLocks/>
          </p:cNvSpPr>
          <p:nvPr/>
        </p:nvSpPr>
        <p:spPr bwMode="auto">
          <a:xfrm>
            <a:off x="2907299" y="3485219"/>
            <a:ext cx="5949363" cy="2991168"/>
          </a:xfrm>
          <a:custGeom>
            <a:avLst/>
            <a:gdLst>
              <a:gd name="T0" fmla="*/ 2147483647 w 3841"/>
              <a:gd name="T1" fmla="*/ 2147483647 h 3109"/>
              <a:gd name="T2" fmla="*/ 2147483647 w 3841"/>
              <a:gd name="T3" fmla="*/ 2147483647 h 3109"/>
              <a:gd name="T4" fmla="*/ 2147483647 w 3841"/>
              <a:gd name="T5" fmla="*/ 2147483647 h 3109"/>
              <a:gd name="T6" fmla="*/ 2147483647 w 3841"/>
              <a:gd name="T7" fmla="*/ 2147483647 h 3109"/>
              <a:gd name="T8" fmla="*/ 2147483647 w 3841"/>
              <a:gd name="T9" fmla="*/ 2147483647 h 3109"/>
              <a:gd name="T10" fmla="*/ 2147483647 w 3841"/>
              <a:gd name="T11" fmla="*/ 2147483647 h 3109"/>
              <a:gd name="T12" fmla="*/ 0 w 3841"/>
              <a:gd name="T13" fmla="*/ 2147483647 h 3109"/>
              <a:gd name="T14" fmla="*/ 0 w 3841"/>
              <a:gd name="T15" fmla="*/ 2147483647 h 3109"/>
              <a:gd name="T16" fmla="*/ 2147483647 w 3841"/>
              <a:gd name="T17" fmla="*/ 2147483647 h 3109"/>
              <a:gd name="T18" fmla="*/ 2147483647 w 3841"/>
              <a:gd name="T19" fmla="*/ 2147483647 h 3109"/>
              <a:gd name="T20" fmla="*/ 2147483647 w 3841"/>
              <a:gd name="T21" fmla="*/ 2147483647 h 3109"/>
              <a:gd name="T22" fmla="*/ 2147483647 w 3841"/>
              <a:gd name="T23" fmla="*/ 2147483647 h 3109"/>
              <a:gd name="T24" fmla="*/ 2147483647 w 3841"/>
              <a:gd name="T25" fmla="*/ 2147483647 h 3109"/>
              <a:gd name="T26" fmla="*/ 2147483647 w 3841"/>
              <a:gd name="T27" fmla="*/ 2147483647 h 3109"/>
              <a:gd name="T28" fmla="*/ 2147483647 w 3841"/>
              <a:gd name="T29" fmla="*/ 2147483647 h 3109"/>
              <a:gd name="T30" fmla="*/ 2147483647 w 3841"/>
              <a:gd name="T31" fmla="*/ 2147483647 h 3109"/>
              <a:gd name="T32" fmla="*/ 2147483647 w 3841"/>
              <a:gd name="T33" fmla="*/ 2147483647 h 3109"/>
              <a:gd name="T34" fmla="*/ 2147483647 w 3841"/>
              <a:gd name="T35" fmla="*/ 2147483647 h 3109"/>
              <a:gd name="T36" fmla="*/ 2147483647 w 3841"/>
              <a:gd name="T37" fmla="*/ 2147483647 h 3109"/>
              <a:gd name="T38" fmla="*/ 2147483647 w 3841"/>
              <a:gd name="T39" fmla="*/ 2147483647 h 3109"/>
              <a:gd name="T40" fmla="*/ 2147483647 w 3841"/>
              <a:gd name="T41" fmla="*/ 2147483647 h 3109"/>
              <a:gd name="T42" fmla="*/ 2147483647 w 3841"/>
              <a:gd name="T43" fmla="*/ 2147483647 h 3109"/>
              <a:gd name="T44" fmla="*/ 2147483647 w 3841"/>
              <a:gd name="T45" fmla="*/ 2147483647 h 3109"/>
              <a:gd name="T46" fmla="*/ 2147483647 w 3841"/>
              <a:gd name="T47" fmla="*/ 2147483647 h 3109"/>
              <a:gd name="T48" fmla="*/ 2147483647 w 3841"/>
              <a:gd name="T49" fmla="*/ 2147483647 h 3109"/>
              <a:gd name="T50" fmla="*/ 2147483647 w 3841"/>
              <a:gd name="T51" fmla="*/ 2147483647 h 3109"/>
              <a:gd name="T52" fmla="*/ 2147483647 w 3841"/>
              <a:gd name="T53" fmla="*/ 2147483647 h 3109"/>
              <a:gd name="T54" fmla="*/ 2147483647 w 3841"/>
              <a:gd name="T55" fmla="*/ 2147483647 h 3109"/>
              <a:gd name="T56" fmla="*/ 2147483647 w 3841"/>
              <a:gd name="T57" fmla="*/ 2147483647 h 3109"/>
              <a:gd name="T58" fmla="*/ 2147483647 w 3841"/>
              <a:gd name="T59" fmla="*/ 2147483647 h 3109"/>
              <a:gd name="T60" fmla="*/ 2147483647 w 3841"/>
              <a:gd name="T61" fmla="*/ 2147483647 h 3109"/>
              <a:gd name="T62" fmla="*/ 2147483647 w 3841"/>
              <a:gd name="T63" fmla="*/ 2147483647 h 3109"/>
              <a:gd name="T64" fmla="*/ 2147483647 w 3841"/>
              <a:gd name="T65" fmla="*/ 2147483647 h 3109"/>
              <a:gd name="T66" fmla="*/ 2147483647 w 3841"/>
              <a:gd name="T67" fmla="*/ 2147483647 h 3109"/>
              <a:gd name="T68" fmla="*/ 2147483647 w 3841"/>
              <a:gd name="T69" fmla="*/ 2147483647 h 3109"/>
              <a:gd name="T70" fmla="*/ 2147483647 w 3841"/>
              <a:gd name="T71" fmla="*/ 2147483647 h 3109"/>
              <a:gd name="T72" fmla="*/ 2147483647 w 3841"/>
              <a:gd name="T73" fmla="*/ 2147483647 h 3109"/>
              <a:gd name="T74" fmla="*/ 2147483647 w 3841"/>
              <a:gd name="T75" fmla="*/ 2147483647 h 3109"/>
              <a:gd name="T76" fmla="*/ 2147483647 w 3841"/>
              <a:gd name="T77" fmla="*/ 2147483647 h 3109"/>
              <a:gd name="T78" fmla="*/ 2147483647 w 3841"/>
              <a:gd name="T79" fmla="*/ 2147483647 h 3109"/>
              <a:gd name="T80" fmla="*/ 2147483647 w 3841"/>
              <a:gd name="T81" fmla="*/ 2147483647 h 3109"/>
              <a:gd name="T82" fmla="*/ 2147483647 w 3841"/>
              <a:gd name="T83" fmla="*/ 2147483647 h 3109"/>
              <a:gd name="T84" fmla="*/ 2147483647 w 3841"/>
              <a:gd name="T85" fmla="*/ 2147483647 h 3109"/>
              <a:gd name="T86" fmla="*/ 2147483647 w 3841"/>
              <a:gd name="T87" fmla="*/ 2147483647 h 3109"/>
              <a:gd name="T88" fmla="*/ 2147483647 w 3841"/>
              <a:gd name="T89" fmla="*/ 2147483647 h 3109"/>
              <a:gd name="T90" fmla="*/ 2147483647 w 3841"/>
              <a:gd name="T91" fmla="*/ 2147483647 h 3109"/>
              <a:gd name="T92" fmla="*/ 2147483647 w 3841"/>
              <a:gd name="T93" fmla="*/ 2147483647 h 3109"/>
              <a:gd name="T94" fmla="*/ 2147483647 w 3841"/>
              <a:gd name="T95" fmla="*/ 2147483647 h 3109"/>
              <a:gd name="T96" fmla="*/ 2147483647 w 3841"/>
              <a:gd name="T97" fmla="*/ 2147483647 h 3109"/>
              <a:gd name="T98" fmla="*/ 2147483647 w 3841"/>
              <a:gd name="T99" fmla="*/ 2147483647 h 3109"/>
              <a:gd name="T100" fmla="*/ 2147483647 w 3841"/>
              <a:gd name="T101" fmla="*/ 2147483647 h 3109"/>
              <a:gd name="T102" fmla="*/ 2147483647 w 3841"/>
              <a:gd name="T103" fmla="*/ 2147483647 h 3109"/>
              <a:gd name="T104" fmla="*/ 2147483647 w 3841"/>
              <a:gd name="T105" fmla="*/ 2147483647 h 3109"/>
              <a:gd name="T106" fmla="*/ 2147483647 w 3841"/>
              <a:gd name="T107" fmla="*/ 2147483647 h 3109"/>
              <a:gd name="T108" fmla="*/ 2147483647 w 3841"/>
              <a:gd name="T109" fmla="*/ 2147483647 h 3109"/>
              <a:gd name="T110" fmla="*/ 2147483647 w 3841"/>
              <a:gd name="T111" fmla="*/ 2147483647 h 3109"/>
              <a:gd name="T112" fmla="*/ 2147483647 w 3841"/>
              <a:gd name="T113" fmla="*/ 2147483647 h 3109"/>
              <a:gd name="T114" fmla="*/ 2147483647 w 3841"/>
              <a:gd name="T115" fmla="*/ 2147483647 h 3109"/>
              <a:gd name="T116" fmla="*/ 2147483647 w 3841"/>
              <a:gd name="T117" fmla="*/ 2147483647 h 3109"/>
              <a:gd name="T118" fmla="*/ 2147483647 w 3841"/>
              <a:gd name="T119" fmla="*/ 2147483647 h 3109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w 3841"/>
              <a:gd name="T181" fmla="*/ 0 h 3109"/>
              <a:gd name="T182" fmla="*/ 3841 w 3841"/>
              <a:gd name="T183" fmla="*/ 3109 h 3109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T180" t="T181" r="T182" b="T183"/>
            <a:pathLst>
              <a:path w="3841" h="3109">
                <a:moveTo>
                  <a:pt x="60" y="0"/>
                </a:moveTo>
                <a:lnTo>
                  <a:pt x="82" y="185"/>
                </a:lnTo>
                <a:lnTo>
                  <a:pt x="98" y="364"/>
                </a:lnTo>
                <a:lnTo>
                  <a:pt x="98" y="409"/>
                </a:lnTo>
                <a:lnTo>
                  <a:pt x="115" y="476"/>
                </a:lnTo>
                <a:lnTo>
                  <a:pt x="115" y="633"/>
                </a:lnTo>
                <a:lnTo>
                  <a:pt x="115" y="812"/>
                </a:lnTo>
                <a:lnTo>
                  <a:pt x="115" y="946"/>
                </a:lnTo>
                <a:lnTo>
                  <a:pt x="98" y="1014"/>
                </a:lnTo>
                <a:lnTo>
                  <a:pt x="66" y="1080"/>
                </a:lnTo>
                <a:lnTo>
                  <a:pt x="33" y="1148"/>
                </a:lnTo>
                <a:lnTo>
                  <a:pt x="16" y="1237"/>
                </a:lnTo>
                <a:lnTo>
                  <a:pt x="0" y="1371"/>
                </a:lnTo>
                <a:lnTo>
                  <a:pt x="0" y="1417"/>
                </a:lnTo>
                <a:lnTo>
                  <a:pt x="0" y="1505"/>
                </a:lnTo>
                <a:lnTo>
                  <a:pt x="0" y="1551"/>
                </a:lnTo>
                <a:lnTo>
                  <a:pt x="33" y="1640"/>
                </a:lnTo>
                <a:lnTo>
                  <a:pt x="82" y="1685"/>
                </a:lnTo>
                <a:lnTo>
                  <a:pt x="115" y="1775"/>
                </a:lnTo>
                <a:lnTo>
                  <a:pt x="164" y="1841"/>
                </a:lnTo>
                <a:lnTo>
                  <a:pt x="198" y="1886"/>
                </a:lnTo>
                <a:lnTo>
                  <a:pt x="198" y="1931"/>
                </a:lnTo>
                <a:lnTo>
                  <a:pt x="231" y="1998"/>
                </a:lnTo>
                <a:lnTo>
                  <a:pt x="247" y="2043"/>
                </a:lnTo>
                <a:lnTo>
                  <a:pt x="263" y="2132"/>
                </a:lnTo>
                <a:lnTo>
                  <a:pt x="263" y="2178"/>
                </a:lnTo>
                <a:lnTo>
                  <a:pt x="297" y="2222"/>
                </a:lnTo>
                <a:lnTo>
                  <a:pt x="428" y="2312"/>
                </a:lnTo>
                <a:lnTo>
                  <a:pt x="462" y="2334"/>
                </a:lnTo>
                <a:lnTo>
                  <a:pt x="527" y="2378"/>
                </a:lnTo>
                <a:lnTo>
                  <a:pt x="560" y="2401"/>
                </a:lnTo>
                <a:lnTo>
                  <a:pt x="593" y="2446"/>
                </a:lnTo>
                <a:lnTo>
                  <a:pt x="659" y="2468"/>
                </a:lnTo>
                <a:lnTo>
                  <a:pt x="692" y="2536"/>
                </a:lnTo>
                <a:lnTo>
                  <a:pt x="725" y="2603"/>
                </a:lnTo>
                <a:lnTo>
                  <a:pt x="791" y="2670"/>
                </a:lnTo>
                <a:lnTo>
                  <a:pt x="824" y="2692"/>
                </a:lnTo>
                <a:lnTo>
                  <a:pt x="889" y="2759"/>
                </a:lnTo>
                <a:lnTo>
                  <a:pt x="923" y="2781"/>
                </a:lnTo>
                <a:lnTo>
                  <a:pt x="989" y="2827"/>
                </a:lnTo>
                <a:lnTo>
                  <a:pt x="1088" y="2849"/>
                </a:lnTo>
                <a:lnTo>
                  <a:pt x="1154" y="2893"/>
                </a:lnTo>
                <a:lnTo>
                  <a:pt x="1285" y="2917"/>
                </a:lnTo>
                <a:lnTo>
                  <a:pt x="1384" y="2917"/>
                </a:lnTo>
                <a:lnTo>
                  <a:pt x="1418" y="2917"/>
                </a:lnTo>
                <a:lnTo>
                  <a:pt x="1582" y="2917"/>
                </a:lnTo>
                <a:lnTo>
                  <a:pt x="1714" y="3108"/>
                </a:lnTo>
                <a:lnTo>
                  <a:pt x="1746" y="3108"/>
                </a:lnTo>
                <a:lnTo>
                  <a:pt x="1780" y="3108"/>
                </a:lnTo>
                <a:lnTo>
                  <a:pt x="1879" y="3108"/>
                </a:lnTo>
                <a:lnTo>
                  <a:pt x="1911" y="3108"/>
                </a:lnTo>
                <a:lnTo>
                  <a:pt x="1945" y="3108"/>
                </a:lnTo>
                <a:lnTo>
                  <a:pt x="1961" y="3108"/>
                </a:lnTo>
                <a:lnTo>
                  <a:pt x="1977" y="3108"/>
                </a:lnTo>
                <a:lnTo>
                  <a:pt x="2010" y="3108"/>
                </a:lnTo>
                <a:lnTo>
                  <a:pt x="2044" y="3108"/>
                </a:lnTo>
                <a:lnTo>
                  <a:pt x="2076" y="3108"/>
                </a:lnTo>
                <a:lnTo>
                  <a:pt x="2175" y="3108"/>
                </a:lnTo>
                <a:lnTo>
                  <a:pt x="2209" y="3108"/>
                </a:lnTo>
                <a:lnTo>
                  <a:pt x="2241" y="3108"/>
                </a:lnTo>
                <a:lnTo>
                  <a:pt x="2274" y="3108"/>
                </a:lnTo>
                <a:lnTo>
                  <a:pt x="2307" y="3108"/>
                </a:lnTo>
                <a:lnTo>
                  <a:pt x="2340" y="3108"/>
                </a:lnTo>
                <a:lnTo>
                  <a:pt x="2356" y="3108"/>
                </a:lnTo>
                <a:lnTo>
                  <a:pt x="2390" y="3108"/>
                </a:lnTo>
                <a:lnTo>
                  <a:pt x="2406" y="2917"/>
                </a:lnTo>
                <a:lnTo>
                  <a:pt x="2422" y="2871"/>
                </a:lnTo>
                <a:lnTo>
                  <a:pt x="2489" y="2805"/>
                </a:lnTo>
                <a:lnTo>
                  <a:pt x="2537" y="2759"/>
                </a:lnTo>
                <a:lnTo>
                  <a:pt x="2571" y="2737"/>
                </a:lnTo>
                <a:lnTo>
                  <a:pt x="2702" y="2670"/>
                </a:lnTo>
                <a:lnTo>
                  <a:pt x="2801" y="2670"/>
                </a:lnTo>
                <a:lnTo>
                  <a:pt x="2835" y="2603"/>
                </a:lnTo>
                <a:lnTo>
                  <a:pt x="2884" y="2536"/>
                </a:lnTo>
                <a:lnTo>
                  <a:pt x="2901" y="2491"/>
                </a:lnTo>
                <a:lnTo>
                  <a:pt x="2917" y="2424"/>
                </a:lnTo>
                <a:lnTo>
                  <a:pt x="2933" y="2378"/>
                </a:lnTo>
                <a:lnTo>
                  <a:pt x="2950" y="2290"/>
                </a:lnTo>
                <a:lnTo>
                  <a:pt x="2966" y="2244"/>
                </a:lnTo>
                <a:lnTo>
                  <a:pt x="2983" y="2178"/>
                </a:lnTo>
                <a:lnTo>
                  <a:pt x="2983" y="2132"/>
                </a:lnTo>
                <a:lnTo>
                  <a:pt x="3000" y="2066"/>
                </a:lnTo>
                <a:lnTo>
                  <a:pt x="3032" y="1998"/>
                </a:lnTo>
                <a:lnTo>
                  <a:pt x="3032" y="1909"/>
                </a:lnTo>
                <a:lnTo>
                  <a:pt x="3048" y="1864"/>
                </a:lnTo>
                <a:lnTo>
                  <a:pt x="3048" y="1775"/>
                </a:lnTo>
                <a:lnTo>
                  <a:pt x="3048" y="1640"/>
                </a:lnTo>
                <a:lnTo>
                  <a:pt x="3048" y="1505"/>
                </a:lnTo>
                <a:lnTo>
                  <a:pt x="3048" y="1371"/>
                </a:lnTo>
                <a:lnTo>
                  <a:pt x="3048" y="1237"/>
                </a:lnTo>
                <a:lnTo>
                  <a:pt x="3048" y="1170"/>
                </a:lnTo>
                <a:lnTo>
                  <a:pt x="3065" y="1014"/>
                </a:lnTo>
                <a:lnTo>
                  <a:pt x="3082" y="878"/>
                </a:lnTo>
                <a:lnTo>
                  <a:pt x="3131" y="834"/>
                </a:lnTo>
                <a:lnTo>
                  <a:pt x="3164" y="744"/>
                </a:lnTo>
                <a:lnTo>
                  <a:pt x="3181" y="678"/>
                </a:lnTo>
                <a:lnTo>
                  <a:pt x="3213" y="610"/>
                </a:lnTo>
                <a:lnTo>
                  <a:pt x="3247" y="521"/>
                </a:lnTo>
                <a:lnTo>
                  <a:pt x="3263" y="476"/>
                </a:lnTo>
                <a:lnTo>
                  <a:pt x="3312" y="409"/>
                </a:lnTo>
                <a:lnTo>
                  <a:pt x="3346" y="409"/>
                </a:lnTo>
                <a:lnTo>
                  <a:pt x="3395" y="364"/>
                </a:lnTo>
                <a:lnTo>
                  <a:pt x="3444" y="341"/>
                </a:lnTo>
                <a:lnTo>
                  <a:pt x="3493" y="341"/>
                </a:lnTo>
                <a:lnTo>
                  <a:pt x="3527" y="341"/>
                </a:lnTo>
                <a:lnTo>
                  <a:pt x="3543" y="275"/>
                </a:lnTo>
                <a:lnTo>
                  <a:pt x="3560" y="229"/>
                </a:lnTo>
                <a:lnTo>
                  <a:pt x="3658" y="229"/>
                </a:lnTo>
                <a:lnTo>
                  <a:pt x="3692" y="229"/>
                </a:lnTo>
                <a:lnTo>
                  <a:pt x="3741" y="229"/>
                </a:lnTo>
                <a:lnTo>
                  <a:pt x="3791" y="207"/>
                </a:lnTo>
                <a:lnTo>
                  <a:pt x="3823" y="141"/>
                </a:lnTo>
                <a:lnTo>
                  <a:pt x="3840" y="95"/>
                </a:lnTo>
                <a:lnTo>
                  <a:pt x="3791" y="95"/>
                </a:lnTo>
                <a:lnTo>
                  <a:pt x="3757" y="95"/>
                </a:lnTo>
                <a:lnTo>
                  <a:pt x="3692" y="73"/>
                </a:lnTo>
                <a:lnTo>
                  <a:pt x="3593" y="73"/>
                </a:lnTo>
                <a:lnTo>
                  <a:pt x="3560" y="73"/>
                </a:lnTo>
                <a:lnTo>
                  <a:pt x="3511" y="29"/>
                </a:lnTo>
                <a:lnTo>
                  <a:pt x="3461" y="7"/>
                </a:lnTo>
              </a:path>
            </a:pathLst>
          </a:custGeom>
          <a:gradFill rotWithShape="0">
            <a:gsLst>
              <a:gs pos="0">
                <a:srgbClr val="0000FF"/>
              </a:gs>
              <a:gs pos="100000">
                <a:srgbClr val="00CCFF"/>
              </a:gs>
            </a:gsLst>
            <a:lin ang="5400000" scaled="1"/>
          </a:gradFill>
          <a:ln w="50800" cap="rnd" cmpd="sng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s-CO"/>
          </a:p>
        </p:txBody>
      </p:sp>
      <p:sp>
        <p:nvSpPr>
          <p:cNvPr id="5" name="Text Box 9"/>
          <p:cNvSpPr txBox="1">
            <a:spLocks noChangeArrowheads="1"/>
          </p:cNvSpPr>
          <p:nvPr/>
        </p:nvSpPr>
        <p:spPr bwMode="auto">
          <a:xfrm>
            <a:off x="0" y="6183312"/>
            <a:ext cx="76200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lnSpc>
                <a:spcPct val="83000"/>
              </a:lnSpc>
              <a:spcBef>
                <a:spcPct val="5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s-ES_tradnl" sz="2000">
                <a:solidFill>
                  <a:schemeClr val="tx1"/>
                </a:solidFill>
              </a:rPr>
              <a:t>Fuente: Frank Bird y George Germain. ILCI </a:t>
            </a:r>
          </a:p>
        </p:txBody>
      </p:sp>
      <p:sp>
        <p:nvSpPr>
          <p:cNvPr id="6" name="8 CuadroTexto"/>
          <p:cNvSpPr txBox="1">
            <a:spLocks noChangeArrowheads="1"/>
          </p:cNvSpPr>
          <p:nvPr/>
        </p:nvSpPr>
        <p:spPr bwMode="auto">
          <a:xfrm>
            <a:off x="7360019" y="2167281"/>
            <a:ext cx="1938338" cy="628650"/>
          </a:xfrm>
          <a:prstGeom prst="rect">
            <a:avLst/>
          </a:pr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eaLnBrk="1" hangingPunct="1">
              <a:lnSpc>
                <a:spcPct val="8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s-CO" sz="1400" dirty="0">
                <a:solidFill>
                  <a:schemeClr val="tx1"/>
                </a:solidFill>
              </a:rPr>
              <a:t>COSTOS ASUMIDOS</a:t>
            </a:r>
          </a:p>
          <a:p>
            <a:pPr algn="ctr" eaLnBrk="1" hangingPunct="1">
              <a:lnSpc>
                <a:spcPct val="8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s-CO" sz="1400" dirty="0">
                <a:solidFill>
                  <a:schemeClr val="tx1"/>
                </a:solidFill>
              </a:rPr>
              <a:t>POR ARL SURA</a:t>
            </a:r>
          </a:p>
          <a:p>
            <a:pPr algn="ctr" eaLnBrk="1" hangingPunct="1">
              <a:lnSpc>
                <a:spcPct val="8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s-CO" sz="1400" dirty="0">
                <a:solidFill>
                  <a:schemeClr val="tx1"/>
                </a:solidFill>
              </a:rPr>
              <a:t>$.......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2530758" y="3922883"/>
            <a:ext cx="4679950" cy="1477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 defTabSz="762000"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defTabSz="762000"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defTabSz="762000"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defTabSz="762000"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defTabSz="762000"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lnSpc>
                <a:spcPct val="8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s-ES_tradnl" b="1" dirty="0"/>
              <a:t>SUS COSTOS ESTIMADOS NO ASEGURADOS </a:t>
            </a:r>
          </a:p>
          <a:p>
            <a:pPr algn="ctr">
              <a:lnSpc>
                <a:spcPct val="8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s-ES_tradnl" b="1" dirty="0"/>
              <a:t>SON DE </a:t>
            </a:r>
          </a:p>
          <a:p>
            <a:pPr algn="ctr">
              <a:lnSpc>
                <a:spcPct val="8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s-ES_tradnl" b="1" dirty="0"/>
          </a:p>
          <a:p>
            <a:pPr algn="ctr">
              <a:lnSpc>
                <a:spcPct val="8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s-ES_tradnl" b="1" dirty="0"/>
              <a:t>$ …….</a:t>
            </a:r>
          </a:p>
        </p:txBody>
      </p:sp>
      <p:sp>
        <p:nvSpPr>
          <p:cNvPr id="9" name="Rectángulo redondeado 8"/>
          <p:cNvSpPr/>
          <p:nvPr/>
        </p:nvSpPr>
        <p:spPr>
          <a:xfrm>
            <a:off x="596900" y="316430"/>
            <a:ext cx="7494914" cy="723900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r"/>
            <a:r>
              <a:rPr lang="es-CO" sz="3600" b="1" dirty="0" smtClean="0"/>
              <a:t>Costos de la Accidentalidad </a:t>
            </a:r>
            <a:endParaRPr lang="es-CO" sz="3600" b="1" dirty="0"/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484327" cy="1511217"/>
          </a:xfrm>
          <a:prstGeom prst="rect">
            <a:avLst/>
          </a:prstGeom>
        </p:spPr>
      </p:pic>
      <p:sp>
        <p:nvSpPr>
          <p:cNvPr id="11" name="CuadroTexto 10"/>
          <p:cNvSpPr txBox="1"/>
          <p:nvPr/>
        </p:nvSpPr>
        <p:spPr>
          <a:xfrm rot="19552882">
            <a:off x="-178154" y="789863"/>
            <a:ext cx="3775165" cy="523220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tx1"/>
            </a:solidFill>
            <a:prstDash val="dashDot"/>
          </a:ln>
        </p:spPr>
        <p:txBody>
          <a:bodyPr wrap="square" rtlCol="0">
            <a:spAutoFit/>
          </a:bodyPr>
          <a:lstStyle/>
          <a:p>
            <a:r>
              <a:rPr lang="es-CO" sz="2800" dirty="0" smtClean="0">
                <a:solidFill>
                  <a:schemeClr val="accent6">
                    <a:lumMod val="75000"/>
                  </a:schemeClr>
                </a:solidFill>
              </a:rPr>
              <a:t>Información para llenar</a:t>
            </a:r>
            <a:endParaRPr lang="es-CO" sz="2800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81829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redondeado 5"/>
          <p:cNvSpPr/>
          <p:nvPr/>
        </p:nvSpPr>
        <p:spPr>
          <a:xfrm>
            <a:off x="596900" y="316430"/>
            <a:ext cx="7494914" cy="723900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r"/>
            <a:r>
              <a:rPr lang="es-CO" sz="3600" b="1" dirty="0" smtClean="0"/>
              <a:t>Costos de la Accidentalidad </a:t>
            </a:r>
            <a:endParaRPr lang="es-CO" sz="3600" b="1" dirty="0"/>
          </a:p>
        </p:txBody>
      </p:sp>
      <p:sp>
        <p:nvSpPr>
          <p:cNvPr id="2" name="7 CuadroTexto"/>
          <p:cNvSpPr txBox="1">
            <a:spLocks noChangeArrowheads="1"/>
          </p:cNvSpPr>
          <p:nvPr/>
        </p:nvSpPr>
        <p:spPr bwMode="auto">
          <a:xfrm>
            <a:off x="1184297" y="2297156"/>
            <a:ext cx="9634369" cy="37710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457200" indent="-457200"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lnSpc>
                <a:spcPct val="83000"/>
              </a:lnSpc>
              <a:buClr>
                <a:srgbClr val="000000"/>
              </a:buClr>
              <a:buSzPct val="100000"/>
              <a:buFontTx/>
              <a:buAutoNum type="arabicPeriod"/>
            </a:pPr>
            <a:r>
              <a:rPr lang="es-CO" sz="2400" dirty="0">
                <a:solidFill>
                  <a:schemeClr val="tx1"/>
                </a:solidFill>
              </a:rPr>
              <a:t>Demandas laborales</a:t>
            </a:r>
          </a:p>
          <a:p>
            <a:pPr eaLnBrk="1" hangingPunct="1">
              <a:lnSpc>
                <a:spcPct val="83000"/>
              </a:lnSpc>
              <a:buClr>
                <a:srgbClr val="000000"/>
              </a:buClr>
              <a:buSzPct val="100000"/>
              <a:buFontTx/>
              <a:buAutoNum type="arabicPeriod"/>
            </a:pPr>
            <a:r>
              <a:rPr lang="es-CO" sz="2400" dirty="0">
                <a:solidFill>
                  <a:schemeClr val="tx1"/>
                </a:solidFill>
              </a:rPr>
              <a:t>Factor prestacional pagado al personal </a:t>
            </a:r>
          </a:p>
          <a:p>
            <a:pPr eaLnBrk="1" hangingPunct="1">
              <a:lnSpc>
                <a:spcPct val="8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s-CO" sz="2400" dirty="0">
                <a:solidFill>
                  <a:schemeClr val="tx1"/>
                </a:solidFill>
              </a:rPr>
              <a:t>      incapacitado y al que paró por el evento.</a:t>
            </a:r>
          </a:p>
          <a:p>
            <a:pPr eaLnBrk="1" hangingPunct="1">
              <a:lnSpc>
                <a:spcPct val="8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s-CO" sz="2400" dirty="0">
                <a:solidFill>
                  <a:schemeClr val="tx1"/>
                </a:solidFill>
              </a:rPr>
              <a:t>3.   Primer día de incapacidad. </a:t>
            </a:r>
          </a:p>
          <a:p>
            <a:pPr eaLnBrk="1" hangingPunct="1">
              <a:lnSpc>
                <a:spcPct val="83000"/>
              </a:lnSpc>
              <a:buClr>
                <a:srgbClr val="000000"/>
              </a:buClr>
              <a:buSzPct val="100000"/>
              <a:buFontTx/>
              <a:buAutoNum type="arabicPeriod" startAt="3"/>
            </a:pPr>
            <a:r>
              <a:rPr lang="es-CO" sz="2400" dirty="0">
                <a:solidFill>
                  <a:schemeClr val="tx1"/>
                </a:solidFill>
              </a:rPr>
              <a:t>Costos de paro de producción.</a:t>
            </a:r>
          </a:p>
          <a:p>
            <a:pPr eaLnBrk="1" hangingPunct="1">
              <a:lnSpc>
                <a:spcPct val="83000"/>
              </a:lnSpc>
              <a:buClr>
                <a:srgbClr val="000000"/>
              </a:buClr>
              <a:buSzPct val="100000"/>
              <a:buFontTx/>
              <a:buAutoNum type="arabicPeriod" startAt="3"/>
            </a:pPr>
            <a:r>
              <a:rPr lang="es-CO" sz="2400" dirty="0">
                <a:solidFill>
                  <a:schemeClr val="tx1"/>
                </a:solidFill>
              </a:rPr>
              <a:t>Costos de transporte</a:t>
            </a:r>
          </a:p>
          <a:p>
            <a:pPr eaLnBrk="1" hangingPunct="1">
              <a:lnSpc>
                <a:spcPct val="83000"/>
              </a:lnSpc>
              <a:buClr>
                <a:srgbClr val="000000"/>
              </a:buClr>
              <a:buSzPct val="100000"/>
              <a:buFontTx/>
              <a:buAutoNum type="arabicPeriod" startAt="3"/>
            </a:pPr>
            <a:r>
              <a:rPr lang="es-CO" sz="2400" dirty="0">
                <a:solidFill>
                  <a:schemeClr val="tx1"/>
                </a:solidFill>
              </a:rPr>
              <a:t>Reparaciones por los daños en infraestructura</a:t>
            </a:r>
          </a:p>
          <a:p>
            <a:pPr eaLnBrk="1" hangingPunct="1">
              <a:lnSpc>
                <a:spcPct val="8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s-CO" sz="2400" dirty="0">
                <a:solidFill>
                  <a:schemeClr val="tx1"/>
                </a:solidFill>
              </a:rPr>
              <a:t>      producción en proceso, producto terminado</a:t>
            </a:r>
          </a:p>
          <a:p>
            <a:pPr eaLnBrk="1" hangingPunct="1">
              <a:lnSpc>
                <a:spcPct val="83000"/>
              </a:lnSpc>
              <a:buClr>
                <a:srgbClr val="000000"/>
              </a:buClr>
              <a:buSzPct val="100000"/>
              <a:buFontTx/>
              <a:buAutoNum type="arabicPeriod" startAt="6"/>
            </a:pPr>
            <a:r>
              <a:rPr lang="es-CO" sz="2400" dirty="0">
                <a:solidFill>
                  <a:schemeClr val="tx1"/>
                </a:solidFill>
              </a:rPr>
              <a:t>Costos de imagen (para eventos que trasciendan</a:t>
            </a:r>
          </a:p>
          <a:p>
            <a:pPr eaLnBrk="1" hangingPunct="1">
              <a:lnSpc>
                <a:spcPct val="8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s-CO" sz="2400" dirty="0">
                <a:solidFill>
                  <a:schemeClr val="tx1"/>
                </a:solidFill>
              </a:rPr>
              <a:t>      los “muros” de la organización</a:t>
            </a:r>
            <a:r>
              <a:rPr lang="es-CO" sz="2400" dirty="0" smtClean="0">
                <a:solidFill>
                  <a:schemeClr val="tx1"/>
                </a:solidFill>
              </a:rPr>
              <a:t>)</a:t>
            </a:r>
            <a:endParaRPr lang="es-CO" sz="2400" dirty="0">
              <a:solidFill>
                <a:schemeClr val="tx1"/>
              </a:solidFill>
            </a:endParaRPr>
          </a:p>
          <a:p>
            <a:pPr eaLnBrk="1" hangingPunct="1">
              <a:lnSpc>
                <a:spcPct val="8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AutoNum type="arabicPeriod" startAt="7"/>
            </a:pPr>
            <a:r>
              <a:rPr lang="es-CO" sz="2400" dirty="0" smtClean="0">
                <a:solidFill>
                  <a:schemeClr val="tx1"/>
                </a:solidFill>
              </a:rPr>
              <a:t>Incapacidades </a:t>
            </a:r>
            <a:r>
              <a:rPr lang="es-CO" sz="2400" dirty="0">
                <a:solidFill>
                  <a:schemeClr val="tx1"/>
                </a:solidFill>
              </a:rPr>
              <a:t>no </a:t>
            </a:r>
            <a:r>
              <a:rPr lang="es-CO" sz="2400" dirty="0" smtClean="0">
                <a:solidFill>
                  <a:schemeClr val="tx1"/>
                </a:solidFill>
              </a:rPr>
              <a:t>cobradas</a:t>
            </a:r>
          </a:p>
          <a:p>
            <a:pPr eaLnBrk="1" hangingPunct="1">
              <a:lnSpc>
                <a:spcPct val="8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AutoNum type="arabicPeriod" startAt="7"/>
            </a:pPr>
            <a:r>
              <a:rPr lang="es-CO" sz="2400" dirty="0" smtClean="0">
                <a:solidFill>
                  <a:schemeClr val="tx1"/>
                </a:solidFill>
              </a:rPr>
              <a:t>Daños al entorno y todas sus partes interesadas por emergencias</a:t>
            </a:r>
            <a:endParaRPr lang="es-CO" sz="2400" dirty="0">
              <a:solidFill>
                <a:schemeClr val="tx1"/>
              </a:solidFill>
            </a:endParaRPr>
          </a:p>
        </p:txBody>
      </p:sp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3310199" y="1388274"/>
            <a:ext cx="7416800" cy="425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algn="ctr" defTabSz="762000">
              <a:lnSpc>
                <a:spcPct val="8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ES_tradnl" sz="2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COSTOS </a:t>
            </a:r>
            <a:r>
              <a:rPr lang="es-ES_tradnl" sz="26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NO ASEGURADOS POR SU ORGANIZACIÓN</a:t>
            </a:r>
            <a:endParaRPr lang="es-ES_tradnl" sz="26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484327" cy="15112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907165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redondeado 3"/>
          <p:cNvSpPr/>
          <p:nvPr/>
        </p:nvSpPr>
        <p:spPr>
          <a:xfrm>
            <a:off x="596899" y="663880"/>
            <a:ext cx="9261084" cy="677075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r"/>
            <a:r>
              <a:rPr lang="es-CO" sz="3600" b="1" dirty="0" smtClean="0"/>
              <a:t>Lista de sus tareas críticas y de alto riesgo </a:t>
            </a:r>
            <a:endParaRPr lang="es-CO" sz="3600" b="1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261" y="127561"/>
            <a:ext cx="1603332" cy="1632378"/>
          </a:xfrm>
          <a:prstGeom prst="rect">
            <a:avLst/>
          </a:prstGeom>
        </p:spPr>
      </p:pic>
      <p:graphicFrame>
        <p:nvGraphicFramePr>
          <p:cNvPr id="9" name="Diagrama 8"/>
          <p:cNvGraphicFramePr/>
          <p:nvPr>
            <p:extLst>
              <p:ext uri="{D42A27DB-BD31-4B8C-83A1-F6EECF244321}">
                <p14:modId xmlns:p14="http://schemas.microsoft.com/office/powerpoint/2010/main" val="3415285155"/>
              </p:ext>
            </p:extLst>
          </p:nvPr>
        </p:nvGraphicFramePr>
        <p:xfrm>
          <a:off x="604557" y="1853853"/>
          <a:ext cx="10894335" cy="45430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12" name="CuadroTexto 1"/>
          <p:cNvSpPr txBox="1">
            <a:spLocks noChangeArrowheads="1"/>
          </p:cNvSpPr>
          <p:nvPr/>
        </p:nvSpPr>
        <p:spPr bwMode="auto">
          <a:xfrm>
            <a:off x="640176" y="2986570"/>
            <a:ext cx="196182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s-CO" sz="1200" b="1" dirty="0">
                <a:solidFill>
                  <a:schemeClr val="bg1"/>
                </a:solidFill>
                <a:ea typeface="MS PGothic" panose="020B0600070205080204" pitchFamily="34" charset="-128"/>
              </a:rPr>
              <a:t>Trabajos en altura</a:t>
            </a:r>
          </a:p>
        </p:txBody>
      </p:sp>
      <p:sp>
        <p:nvSpPr>
          <p:cNvPr id="13" name="CuadroTexto 8"/>
          <p:cNvSpPr txBox="1">
            <a:spLocks noChangeArrowheads="1"/>
          </p:cNvSpPr>
          <p:nvPr/>
        </p:nvSpPr>
        <p:spPr bwMode="auto">
          <a:xfrm>
            <a:off x="2261013" y="2992763"/>
            <a:ext cx="231981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s-CO" sz="1200" b="1">
                <a:solidFill>
                  <a:schemeClr val="bg1"/>
                </a:solidFill>
                <a:ea typeface="MS PGothic" panose="020B0600070205080204" pitchFamily="34" charset="-128"/>
              </a:rPr>
              <a:t>Espacios confinados</a:t>
            </a:r>
          </a:p>
        </p:txBody>
      </p:sp>
      <p:sp>
        <p:nvSpPr>
          <p:cNvPr id="14" name="CuadroTexto 9"/>
          <p:cNvSpPr txBox="1">
            <a:spLocks noChangeArrowheads="1"/>
          </p:cNvSpPr>
          <p:nvPr/>
        </p:nvSpPr>
        <p:spPr bwMode="auto">
          <a:xfrm>
            <a:off x="4057268" y="2978614"/>
            <a:ext cx="2133659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s-CO" sz="1200" b="1" dirty="0">
                <a:solidFill>
                  <a:schemeClr val="bg1"/>
                </a:solidFill>
                <a:ea typeface="MS PGothic" panose="020B0600070205080204" pitchFamily="34" charset="-128"/>
              </a:rPr>
              <a:t>Trabajos en caliente</a:t>
            </a:r>
          </a:p>
        </p:txBody>
      </p:sp>
      <p:sp>
        <p:nvSpPr>
          <p:cNvPr id="15" name="CuadroTexto 10"/>
          <p:cNvSpPr txBox="1">
            <a:spLocks noChangeArrowheads="1"/>
          </p:cNvSpPr>
          <p:nvPr/>
        </p:nvSpPr>
        <p:spPr bwMode="auto">
          <a:xfrm>
            <a:off x="5647457" y="2992763"/>
            <a:ext cx="2133659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s-CO" sz="1200" b="1" dirty="0">
                <a:solidFill>
                  <a:schemeClr val="bg1"/>
                </a:solidFill>
                <a:ea typeface="MS PGothic" panose="020B0600070205080204" pitchFamily="34" charset="-128"/>
              </a:rPr>
              <a:t>Energías peligrosas</a:t>
            </a:r>
          </a:p>
        </p:txBody>
      </p:sp>
      <p:sp>
        <p:nvSpPr>
          <p:cNvPr id="16" name="CuadroTexto 11"/>
          <p:cNvSpPr txBox="1">
            <a:spLocks noChangeArrowheads="1"/>
          </p:cNvSpPr>
          <p:nvPr/>
        </p:nvSpPr>
        <p:spPr bwMode="auto">
          <a:xfrm>
            <a:off x="7431499" y="2995937"/>
            <a:ext cx="213366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s-CO" sz="1200" b="1">
                <a:solidFill>
                  <a:schemeClr val="bg1"/>
                </a:solidFill>
                <a:ea typeface="MS PGothic" panose="020B0600070205080204" pitchFamily="34" charset="-128"/>
              </a:rPr>
              <a:t>Elevación de cargas</a:t>
            </a:r>
          </a:p>
        </p:txBody>
      </p:sp>
      <p:sp>
        <p:nvSpPr>
          <p:cNvPr id="10" name="CuadroTexto 9"/>
          <p:cNvSpPr txBox="1"/>
          <p:nvPr/>
        </p:nvSpPr>
        <p:spPr>
          <a:xfrm rot="19552882">
            <a:off x="-178154" y="789863"/>
            <a:ext cx="3775165" cy="523220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tx1"/>
            </a:solidFill>
            <a:prstDash val="dashDot"/>
          </a:ln>
        </p:spPr>
        <p:txBody>
          <a:bodyPr wrap="square" rtlCol="0">
            <a:spAutoFit/>
          </a:bodyPr>
          <a:lstStyle/>
          <a:p>
            <a:r>
              <a:rPr lang="es-CO" sz="2800" dirty="0" smtClean="0">
                <a:solidFill>
                  <a:schemeClr val="accent6">
                    <a:lumMod val="75000"/>
                  </a:schemeClr>
                </a:solidFill>
              </a:rPr>
              <a:t>Información para llenar</a:t>
            </a:r>
            <a:endParaRPr lang="es-CO" sz="2800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816413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redondeado 3"/>
          <p:cNvSpPr/>
          <p:nvPr/>
        </p:nvSpPr>
        <p:spPr>
          <a:xfrm>
            <a:off x="596900" y="316430"/>
            <a:ext cx="3400334" cy="723900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just"/>
            <a:r>
              <a:rPr lang="es-CO" sz="3600" b="1" dirty="0" smtClean="0"/>
              <a:t>        Liderazgo</a:t>
            </a:r>
            <a:endParaRPr lang="es-CO" sz="3600" b="1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484327" cy="1511217"/>
          </a:xfrm>
          <a:prstGeom prst="rect">
            <a:avLst/>
          </a:prstGeom>
        </p:spPr>
      </p:pic>
      <p:sp>
        <p:nvSpPr>
          <p:cNvPr id="8" name="5 CuadroTexto"/>
          <p:cNvSpPr txBox="1">
            <a:spLocks noChangeArrowheads="1"/>
          </p:cNvSpPr>
          <p:nvPr/>
        </p:nvSpPr>
        <p:spPr bwMode="auto">
          <a:xfrm>
            <a:off x="742163" y="2914694"/>
            <a:ext cx="10685417" cy="21852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s-CO"/>
            </a:defPPr>
            <a:lvl1pPr algn="just">
              <a:lnSpc>
                <a:spcPct val="170000"/>
              </a:lnSpc>
              <a:spcBef>
                <a:spcPct val="5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 sz="2540"/>
            </a:lvl1pPr>
          </a:lstStyle>
          <a:p>
            <a:r>
              <a:rPr lang="es-CO" sz="4000" b="1" i="1" dirty="0"/>
              <a:t>¿QUÉ </a:t>
            </a:r>
            <a:r>
              <a:rPr lang="es-CO" sz="4000" b="1" i="1" dirty="0" smtClean="0"/>
              <a:t>SENTIDO TIENE ÉSTA INFORMACION PARA </a:t>
            </a:r>
            <a:r>
              <a:rPr lang="es-CO" sz="4000" b="1" i="1" dirty="0"/>
              <a:t>SU ORGANIZACIÓN</a:t>
            </a:r>
            <a:r>
              <a:rPr lang="es-CO" sz="4000" b="1" i="1" dirty="0" smtClean="0"/>
              <a:t>?</a:t>
            </a:r>
            <a:endParaRPr lang="es-CO" sz="4000" b="1" i="1" dirty="0"/>
          </a:p>
        </p:txBody>
      </p:sp>
      <p:sp>
        <p:nvSpPr>
          <p:cNvPr id="7" name="CuadroTexto 6"/>
          <p:cNvSpPr txBox="1"/>
          <p:nvPr/>
        </p:nvSpPr>
        <p:spPr>
          <a:xfrm rot="19552882">
            <a:off x="4419972" y="603276"/>
            <a:ext cx="3775165" cy="1815882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tx1"/>
            </a:solidFill>
            <a:prstDash val="dashDot"/>
          </a:ln>
        </p:spPr>
        <p:txBody>
          <a:bodyPr wrap="square" rtlCol="0">
            <a:spAutoFit/>
          </a:bodyPr>
          <a:lstStyle/>
          <a:p>
            <a:r>
              <a:rPr lang="es-CO" sz="2800" dirty="0" smtClean="0">
                <a:solidFill>
                  <a:schemeClr val="accent6">
                    <a:lumMod val="75000"/>
                  </a:schemeClr>
                </a:solidFill>
              </a:rPr>
              <a:t>Se propone esta pregunta para generar reflexión en el equipo directivo de la empresa</a:t>
            </a:r>
            <a:endParaRPr lang="es-CO" sz="2800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758712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redondeado 1"/>
          <p:cNvSpPr/>
          <p:nvPr/>
        </p:nvSpPr>
        <p:spPr>
          <a:xfrm>
            <a:off x="2119131" y="481945"/>
            <a:ext cx="7425702" cy="723900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es-CO" sz="3600" b="1" dirty="0" smtClean="0">
                <a:solidFill>
                  <a:schemeClr val="bg1"/>
                </a:solidFill>
              </a:rPr>
              <a:t>Nuestro ofrecimiento</a:t>
            </a:r>
            <a:endParaRPr lang="es-ES" sz="3600" b="1" dirty="0">
              <a:solidFill>
                <a:schemeClr val="bg1"/>
              </a:solidFill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9918" y="1374334"/>
            <a:ext cx="5289890" cy="5385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469478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redondeado 2"/>
          <p:cNvSpPr/>
          <p:nvPr/>
        </p:nvSpPr>
        <p:spPr>
          <a:xfrm>
            <a:off x="331932" y="431841"/>
            <a:ext cx="10882887" cy="723900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/>
            </a:pPr>
            <a:r>
              <a:rPr lang="es-CO" sz="3600" b="1" dirty="0" smtClean="0">
                <a:solidFill>
                  <a:schemeClr val="bg1"/>
                </a:solidFill>
              </a:rPr>
              <a:t>          Propuesta de implementación</a:t>
            </a:r>
            <a:endParaRPr lang="es-ES" sz="3600" b="1" dirty="0">
              <a:solidFill>
                <a:schemeClr val="bg1"/>
              </a:solidFill>
            </a:endParaRPr>
          </a:p>
        </p:txBody>
      </p:sp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2357551220"/>
              </p:ext>
            </p:extLst>
          </p:nvPr>
        </p:nvGraphicFramePr>
        <p:xfrm>
          <a:off x="1045029" y="1290181"/>
          <a:ext cx="8838007" cy="507022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7" name="Imagen 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183"/>
            <a:ext cx="1484327" cy="15112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939187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 Box 7"/>
          <p:cNvSpPr txBox="1">
            <a:spLocks noChangeArrowheads="1"/>
          </p:cNvSpPr>
          <p:nvPr/>
        </p:nvSpPr>
        <p:spPr bwMode="auto">
          <a:xfrm>
            <a:off x="1665767" y="2419005"/>
            <a:ext cx="4769280" cy="46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>
              <a:lnSpc>
                <a:spcPct val="8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CO" sz="2903" b="1" i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¿Qué es?</a:t>
            </a:r>
          </a:p>
        </p:txBody>
      </p:sp>
      <p:sp>
        <p:nvSpPr>
          <p:cNvPr id="20" name="Text Box 8"/>
          <p:cNvSpPr txBox="1">
            <a:spLocks noChangeArrowheads="1"/>
          </p:cNvSpPr>
          <p:nvPr/>
        </p:nvSpPr>
        <p:spPr bwMode="auto">
          <a:xfrm>
            <a:off x="666206" y="2944606"/>
            <a:ext cx="10202091" cy="29456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just" eaLnBrk="1" hangingPunct="1">
              <a:lnSpc>
                <a:spcPct val="170000"/>
              </a:lnSpc>
              <a:spcBef>
                <a:spcPct val="5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s-CO" sz="2540" dirty="0"/>
              <a:t>Es una modelo administrativo de la ARL SURA que </a:t>
            </a:r>
            <a:r>
              <a:rPr lang="es-CO" sz="2540" dirty="0" smtClean="0"/>
              <a:t>permite </a:t>
            </a:r>
            <a:r>
              <a:rPr lang="es-CO" sz="2540" dirty="0"/>
              <a:t>intervenir la accidentalidad en las actividades críticas de los procesos en las empresas.</a:t>
            </a:r>
          </a:p>
          <a:p>
            <a:pPr algn="just" eaLnBrk="1" hangingPunct="1">
              <a:lnSpc>
                <a:spcPct val="170000"/>
              </a:lnSpc>
              <a:spcBef>
                <a:spcPct val="5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s-CO" sz="2540" dirty="0"/>
              <a:t>Busca además el aseguramiento de los procesos y el control de las condiciones de trabajo</a:t>
            </a:r>
            <a:endParaRPr lang="es-ES" sz="2540" dirty="0"/>
          </a:p>
        </p:txBody>
      </p:sp>
      <p:sp>
        <p:nvSpPr>
          <p:cNvPr id="23" name="CuadroTexto 22"/>
          <p:cNvSpPr txBox="1"/>
          <p:nvPr/>
        </p:nvSpPr>
        <p:spPr>
          <a:xfrm>
            <a:off x="1831244" y="1234134"/>
            <a:ext cx="552497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CO" sz="4000" dirty="0"/>
              <a:t>Modelo Cero Accidentes®</a:t>
            </a:r>
          </a:p>
        </p:txBody>
      </p:sp>
      <p:sp>
        <p:nvSpPr>
          <p:cNvPr id="26" name="Rectángulo redondeado 25"/>
          <p:cNvSpPr/>
          <p:nvPr/>
        </p:nvSpPr>
        <p:spPr>
          <a:xfrm>
            <a:off x="904106" y="431841"/>
            <a:ext cx="7425702" cy="723900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>
              <a:defRPr/>
            </a:pPr>
            <a:r>
              <a:rPr lang="es-CO" sz="3600" b="1" dirty="0" smtClean="0">
                <a:solidFill>
                  <a:schemeClr val="bg1"/>
                </a:solidFill>
              </a:rPr>
              <a:t>Propuesta de implementación</a:t>
            </a:r>
            <a:endParaRPr lang="es-ES" sz="3600" b="1" dirty="0">
              <a:solidFill>
                <a:schemeClr val="bg1"/>
              </a:solidFill>
            </a:endParaRPr>
          </a:p>
        </p:txBody>
      </p:sp>
      <p:pic>
        <p:nvPicPr>
          <p:cNvPr id="27" name="Imagen 2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183"/>
            <a:ext cx="1484327" cy="15112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908318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 Box 8"/>
          <p:cNvSpPr txBox="1">
            <a:spLocks noChangeArrowheads="1"/>
          </p:cNvSpPr>
          <p:nvPr/>
        </p:nvSpPr>
        <p:spPr bwMode="auto">
          <a:xfrm>
            <a:off x="742163" y="2447228"/>
            <a:ext cx="10588647" cy="34147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s-CO"/>
            </a:defPPr>
            <a:lvl1pPr algn="just">
              <a:lnSpc>
                <a:spcPct val="170000"/>
              </a:lnSpc>
              <a:spcBef>
                <a:spcPct val="5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 sz="2540"/>
            </a:lvl1pPr>
          </a:lstStyle>
          <a:p>
            <a:r>
              <a:rPr lang="es-ES_tradnl" dirty="0"/>
              <a:t>"CERO ACCIDENTES", gracias a su enfoque de mejora continua, debe entenderse como un proceso dinámico en constante perfeccionamiento, que requiere del uso de sistemas de información y seguimiento que permitan, en forma sistemática, vigilar e intervenir aquellos </a:t>
            </a:r>
            <a:r>
              <a:rPr lang="es-ES_tradnl" dirty="0" smtClean="0"/>
              <a:t>peligros y riesgos que</a:t>
            </a:r>
            <a:r>
              <a:rPr lang="es-ES_tradnl" dirty="0"/>
              <a:t>, en un período determinado, han cobrado importancia por su frecuencia y </a:t>
            </a:r>
            <a:r>
              <a:rPr lang="es-ES_tradnl" dirty="0" smtClean="0"/>
              <a:t>severidad.</a:t>
            </a:r>
            <a:endParaRPr lang="es-CO" dirty="0"/>
          </a:p>
        </p:txBody>
      </p:sp>
      <p:sp>
        <p:nvSpPr>
          <p:cNvPr id="23" name="CuadroTexto 22"/>
          <p:cNvSpPr txBox="1"/>
          <p:nvPr/>
        </p:nvSpPr>
        <p:spPr>
          <a:xfrm>
            <a:off x="1831244" y="1234134"/>
            <a:ext cx="552497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CO" sz="4000" dirty="0"/>
              <a:t>Modelo Cero Accidentes®</a:t>
            </a:r>
          </a:p>
        </p:txBody>
      </p:sp>
      <p:sp>
        <p:nvSpPr>
          <p:cNvPr id="26" name="Rectángulo redondeado 25"/>
          <p:cNvSpPr/>
          <p:nvPr/>
        </p:nvSpPr>
        <p:spPr>
          <a:xfrm>
            <a:off x="904106" y="431841"/>
            <a:ext cx="7425702" cy="723900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>
              <a:defRPr/>
            </a:pPr>
            <a:r>
              <a:rPr lang="es-CO" sz="3600" b="1" dirty="0" smtClean="0">
                <a:solidFill>
                  <a:schemeClr val="bg1"/>
                </a:solidFill>
              </a:rPr>
              <a:t>Propuesta de implementación</a:t>
            </a:r>
            <a:endParaRPr lang="es-ES" sz="3600" b="1" dirty="0">
              <a:solidFill>
                <a:schemeClr val="bg1"/>
              </a:solidFill>
            </a:endParaRPr>
          </a:p>
        </p:txBody>
      </p:sp>
      <p:pic>
        <p:nvPicPr>
          <p:cNvPr id="27" name="Imagen 2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183"/>
            <a:ext cx="1484327" cy="15112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963032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742163" y="2129166"/>
            <a:ext cx="2432111" cy="4631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1">
              <a:lnSpc>
                <a:spcPct val="8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CO" sz="2903" b="1" i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Objetivo</a:t>
            </a:r>
          </a:p>
        </p:txBody>
      </p:sp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742163" y="2707933"/>
            <a:ext cx="10698480" cy="34149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1">
              <a:lnSpc>
                <a:spcPct val="83000"/>
              </a:lnSpc>
              <a:spcBef>
                <a:spcPct val="5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s-CO" sz="2540" dirty="0"/>
              <a:t>Apoyar a las empresas afiliadas a la ARL SURA en el control de la accidentalidad en su operación para:</a:t>
            </a:r>
          </a:p>
          <a:p>
            <a:pPr eaLnBrk="1">
              <a:lnSpc>
                <a:spcPct val="83000"/>
              </a:lnSpc>
              <a:spcBef>
                <a:spcPct val="50000"/>
              </a:spcBef>
              <a:buClr>
                <a:srgbClr val="000000"/>
              </a:buClr>
              <a:buSzPct val="100000"/>
              <a:buFontTx/>
              <a:buChar char="•"/>
            </a:pPr>
            <a:r>
              <a:rPr lang="es-CO" sz="2540" dirty="0"/>
              <a:t> </a:t>
            </a:r>
            <a:r>
              <a:rPr lang="es-CO" sz="2540" dirty="0" smtClean="0"/>
              <a:t>Gestión </a:t>
            </a:r>
            <a:r>
              <a:rPr lang="es-CO" sz="2540" dirty="0"/>
              <a:t>del Riesgo</a:t>
            </a:r>
          </a:p>
          <a:p>
            <a:pPr eaLnBrk="1">
              <a:lnSpc>
                <a:spcPct val="83000"/>
              </a:lnSpc>
              <a:spcBef>
                <a:spcPct val="50000"/>
              </a:spcBef>
              <a:buClr>
                <a:srgbClr val="000000"/>
              </a:buClr>
              <a:buSzPct val="100000"/>
              <a:buFontTx/>
              <a:buChar char="•"/>
            </a:pPr>
            <a:r>
              <a:rPr lang="es-CO" sz="2540" dirty="0"/>
              <a:t> Mejorar la calidad de vida de los trabajadores</a:t>
            </a:r>
          </a:p>
          <a:p>
            <a:pPr eaLnBrk="1">
              <a:lnSpc>
                <a:spcPct val="83000"/>
              </a:lnSpc>
              <a:spcBef>
                <a:spcPct val="50000"/>
              </a:spcBef>
              <a:buClr>
                <a:srgbClr val="000000"/>
              </a:buClr>
              <a:buSzPct val="100000"/>
              <a:buFontTx/>
              <a:buChar char="•"/>
            </a:pPr>
            <a:r>
              <a:rPr lang="es-CO" sz="2540" dirty="0"/>
              <a:t> </a:t>
            </a:r>
            <a:r>
              <a:rPr lang="es-CO" sz="2540" dirty="0" smtClean="0"/>
              <a:t>La </a:t>
            </a:r>
            <a:r>
              <a:rPr lang="es-CO" sz="2540" dirty="0"/>
              <a:t>productividad de la empresa</a:t>
            </a:r>
          </a:p>
          <a:p>
            <a:pPr eaLnBrk="1">
              <a:lnSpc>
                <a:spcPct val="83000"/>
              </a:lnSpc>
              <a:spcBef>
                <a:spcPct val="50000"/>
              </a:spcBef>
              <a:buClr>
                <a:srgbClr val="000000"/>
              </a:buClr>
              <a:buSzPct val="100000"/>
              <a:buFontTx/>
              <a:buChar char="•"/>
            </a:pPr>
            <a:r>
              <a:rPr lang="es-CO" sz="2540" dirty="0"/>
              <a:t> Disminuir el riesgo jurídico</a:t>
            </a:r>
          </a:p>
          <a:p>
            <a:pPr eaLnBrk="1">
              <a:lnSpc>
                <a:spcPct val="83000"/>
              </a:lnSpc>
              <a:spcBef>
                <a:spcPct val="50000"/>
              </a:spcBef>
              <a:buClr>
                <a:srgbClr val="000000"/>
              </a:buClr>
              <a:buSzPct val="100000"/>
              <a:buFontTx/>
              <a:buChar char="•"/>
            </a:pPr>
            <a:r>
              <a:rPr lang="es-CO" sz="2540" dirty="0"/>
              <a:t> </a:t>
            </a:r>
            <a:r>
              <a:rPr lang="es-CO" sz="2903" b="1" u="sng" dirty="0">
                <a:solidFill>
                  <a:srgbClr val="FF0000"/>
                </a:solidFill>
              </a:rPr>
              <a:t>Promover la cultura del cuidado</a:t>
            </a:r>
            <a:endParaRPr lang="es-ES" sz="2903" b="1" u="sng" dirty="0">
              <a:solidFill>
                <a:srgbClr val="FF0000"/>
              </a:solidFill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50398" y="7050450"/>
            <a:ext cx="4806950" cy="696898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2379710" y="1275928"/>
            <a:ext cx="552497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4000" dirty="0"/>
              <a:t>Modelo Cero Accidentes®</a:t>
            </a:r>
          </a:p>
        </p:txBody>
      </p:sp>
      <p:sp>
        <p:nvSpPr>
          <p:cNvPr id="7" name="Rectángulo redondeado 6"/>
          <p:cNvSpPr/>
          <p:nvPr/>
        </p:nvSpPr>
        <p:spPr>
          <a:xfrm>
            <a:off x="904106" y="446095"/>
            <a:ext cx="6672351" cy="723900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>
              <a:defRPr/>
            </a:pPr>
            <a:r>
              <a:rPr lang="es-CO" sz="3600" b="1" dirty="0" smtClean="0">
                <a:solidFill>
                  <a:schemeClr val="bg1"/>
                </a:solidFill>
              </a:rPr>
              <a:t>Propuesta de implementación</a:t>
            </a:r>
            <a:endParaRPr lang="es-ES" sz="3600" b="1" dirty="0">
              <a:solidFill>
                <a:schemeClr val="bg1"/>
              </a:solidFill>
            </a:endParaRP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2437"/>
            <a:ext cx="1484327" cy="15112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166882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redondeado 6"/>
          <p:cNvSpPr/>
          <p:nvPr/>
        </p:nvSpPr>
        <p:spPr>
          <a:xfrm>
            <a:off x="904106" y="431841"/>
            <a:ext cx="7425702" cy="723900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>
              <a:defRPr/>
            </a:pPr>
            <a:r>
              <a:rPr lang="es-CO" sz="3600" b="1" dirty="0" smtClean="0">
                <a:solidFill>
                  <a:schemeClr val="bg1"/>
                </a:solidFill>
              </a:rPr>
              <a:t>Propuesta de implementación</a:t>
            </a:r>
            <a:endParaRPr lang="es-ES" sz="3600" b="1" dirty="0">
              <a:solidFill>
                <a:schemeClr val="bg1"/>
              </a:solidFill>
            </a:endParaRP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183"/>
            <a:ext cx="1484327" cy="1511217"/>
          </a:xfrm>
          <a:prstGeom prst="rect">
            <a:avLst/>
          </a:prstGeom>
        </p:spPr>
      </p:pic>
      <p:sp>
        <p:nvSpPr>
          <p:cNvPr id="5" name="2 CuadroTexto"/>
          <p:cNvSpPr txBox="1">
            <a:spLocks noChangeArrowheads="1"/>
          </p:cNvSpPr>
          <p:nvPr/>
        </p:nvSpPr>
        <p:spPr bwMode="auto">
          <a:xfrm>
            <a:off x="2345113" y="1767240"/>
            <a:ext cx="5456494" cy="4631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>
              <a:lnSpc>
                <a:spcPct val="8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s-CO" sz="2903" b="1" dirty="0" smtClean="0"/>
              <a:t>¿Qué se requiere de la Gerencia?</a:t>
            </a:r>
            <a:endParaRPr lang="es-CO" sz="2903" b="1" dirty="0"/>
          </a:p>
        </p:txBody>
      </p:sp>
      <p:sp>
        <p:nvSpPr>
          <p:cNvPr id="6" name="3 CuadroTexto"/>
          <p:cNvSpPr txBox="1">
            <a:spLocks noChangeArrowheads="1"/>
          </p:cNvSpPr>
          <p:nvPr/>
        </p:nvSpPr>
        <p:spPr bwMode="auto">
          <a:xfrm>
            <a:off x="1831742" y="2598323"/>
            <a:ext cx="8067850" cy="31625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457200" indent="-457200"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lnSpc>
                <a:spcPct val="83000"/>
              </a:lnSpc>
              <a:buClr>
                <a:srgbClr val="000000"/>
              </a:buClr>
              <a:buSzPct val="100000"/>
              <a:buFontTx/>
              <a:buAutoNum type="arabicPeriod"/>
            </a:pPr>
            <a:endParaRPr lang="es-CO" sz="2400" dirty="0" smtClean="0">
              <a:solidFill>
                <a:schemeClr val="tx1"/>
              </a:solidFill>
              <a:latin typeface="+mn-lt"/>
            </a:endParaRPr>
          </a:p>
          <a:p>
            <a:pPr>
              <a:lnSpc>
                <a:spcPct val="83000"/>
              </a:lnSpc>
              <a:buClr>
                <a:srgbClr val="000000"/>
              </a:buClr>
              <a:buSzPct val="100000"/>
              <a:buFontTx/>
              <a:buAutoNum type="arabicPeriod"/>
            </a:pPr>
            <a:r>
              <a:rPr lang="es-CO" sz="2400" dirty="0">
                <a:solidFill>
                  <a:schemeClr val="tx1"/>
                </a:solidFill>
                <a:latin typeface="+mn-lt"/>
              </a:rPr>
              <a:t>Divulgar el compromiso gerencial</a:t>
            </a:r>
          </a:p>
          <a:p>
            <a:pPr eaLnBrk="1" hangingPunct="1">
              <a:lnSpc>
                <a:spcPct val="83000"/>
              </a:lnSpc>
              <a:buClr>
                <a:srgbClr val="000000"/>
              </a:buClr>
              <a:buSzPct val="100000"/>
              <a:buFontTx/>
              <a:buAutoNum type="arabicPeriod"/>
            </a:pPr>
            <a:r>
              <a:rPr lang="es-CO" sz="2400" dirty="0" smtClean="0">
                <a:solidFill>
                  <a:schemeClr val="tx1"/>
                </a:solidFill>
                <a:latin typeface="+mn-lt"/>
              </a:rPr>
              <a:t>Elegir </a:t>
            </a:r>
            <a:r>
              <a:rPr lang="es-CO" sz="2400" dirty="0">
                <a:solidFill>
                  <a:schemeClr val="tx1"/>
                </a:solidFill>
                <a:latin typeface="+mn-lt"/>
              </a:rPr>
              <a:t>EQUIPO </a:t>
            </a:r>
            <a:r>
              <a:rPr lang="es-CO" sz="2400" dirty="0" smtClean="0">
                <a:solidFill>
                  <a:schemeClr val="tx1"/>
                </a:solidFill>
                <a:latin typeface="+mn-lt"/>
              </a:rPr>
              <a:t>DE LÍDERES DEL MODELO CERO ACCIDENTES </a:t>
            </a:r>
            <a:endParaRPr lang="es-CO" sz="2400" dirty="0">
              <a:solidFill>
                <a:schemeClr val="tx1"/>
              </a:solidFill>
              <a:latin typeface="+mn-lt"/>
            </a:endParaRPr>
          </a:p>
          <a:p>
            <a:pPr eaLnBrk="1" hangingPunct="1">
              <a:lnSpc>
                <a:spcPct val="83000"/>
              </a:lnSpc>
              <a:buClr>
                <a:srgbClr val="000000"/>
              </a:buClr>
              <a:buSzPct val="100000"/>
              <a:buFontTx/>
              <a:buAutoNum type="arabicPeriod"/>
            </a:pPr>
            <a:r>
              <a:rPr lang="es-CO" sz="2400" dirty="0">
                <a:solidFill>
                  <a:schemeClr val="tx1"/>
                </a:solidFill>
                <a:latin typeface="+mn-lt"/>
              </a:rPr>
              <a:t>Autorizar el inicio de la estrategia en área(s) crítica(s)</a:t>
            </a:r>
          </a:p>
          <a:p>
            <a:pPr eaLnBrk="1" hangingPunct="1">
              <a:lnSpc>
                <a:spcPct val="83000"/>
              </a:lnSpc>
              <a:buClr>
                <a:srgbClr val="000000"/>
              </a:buClr>
              <a:buSzPct val="100000"/>
              <a:buFontTx/>
              <a:buAutoNum type="arabicPeriod"/>
            </a:pPr>
            <a:r>
              <a:rPr lang="es-CO" sz="2400" dirty="0">
                <a:solidFill>
                  <a:schemeClr val="tx1"/>
                </a:solidFill>
                <a:latin typeface="+mn-lt"/>
              </a:rPr>
              <a:t>Acordar metas de ejecución </a:t>
            </a:r>
          </a:p>
          <a:p>
            <a:pPr eaLnBrk="1" hangingPunct="1">
              <a:lnSpc>
                <a:spcPct val="83000"/>
              </a:lnSpc>
              <a:buClr>
                <a:srgbClr val="000000"/>
              </a:buClr>
              <a:buSzPct val="100000"/>
              <a:buFontTx/>
              <a:buAutoNum type="arabicPeriod"/>
            </a:pPr>
            <a:r>
              <a:rPr lang="es-CO" sz="2400" dirty="0">
                <a:solidFill>
                  <a:schemeClr val="tx1"/>
                </a:solidFill>
                <a:latin typeface="+mn-lt"/>
              </a:rPr>
              <a:t>Asignación recurso (tiempo, personas, inversión)</a:t>
            </a:r>
          </a:p>
          <a:p>
            <a:pPr eaLnBrk="1" hangingPunct="1">
              <a:lnSpc>
                <a:spcPct val="83000"/>
              </a:lnSpc>
              <a:buClr>
                <a:srgbClr val="000000"/>
              </a:buClr>
              <a:buSzPct val="100000"/>
              <a:buFontTx/>
              <a:buAutoNum type="arabicPeriod"/>
            </a:pPr>
            <a:r>
              <a:rPr lang="es-CO" sz="2400" dirty="0">
                <a:solidFill>
                  <a:schemeClr val="tx1"/>
                </a:solidFill>
                <a:latin typeface="+mn-lt"/>
              </a:rPr>
              <a:t>Seguimiento a la estrategia con su equipo Dirección</a:t>
            </a:r>
          </a:p>
          <a:p>
            <a:pPr eaLnBrk="1" hangingPunct="1">
              <a:lnSpc>
                <a:spcPct val="83000"/>
              </a:lnSpc>
              <a:buClr>
                <a:srgbClr val="000000"/>
              </a:buClr>
              <a:buSzPct val="100000"/>
              <a:buFontTx/>
              <a:buAutoNum type="arabicPeriod"/>
            </a:pPr>
            <a:r>
              <a:rPr lang="es-CO" sz="2400" dirty="0" smtClean="0">
                <a:solidFill>
                  <a:schemeClr val="tx1"/>
                </a:solidFill>
                <a:latin typeface="+mn-lt"/>
              </a:rPr>
              <a:t>Reuniones </a:t>
            </a:r>
            <a:r>
              <a:rPr lang="es-CO" sz="2400" dirty="0">
                <a:solidFill>
                  <a:schemeClr val="tx1"/>
                </a:solidFill>
                <a:latin typeface="+mn-lt"/>
              </a:rPr>
              <a:t>de seguimiento con ARL SURA y Equipo </a:t>
            </a:r>
          </a:p>
          <a:p>
            <a:pPr eaLnBrk="1" hangingPunct="1">
              <a:lnSpc>
                <a:spcPct val="8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s-CO" sz="2400" dirty="0">
                <a:solidFill>
                  <a:schemeClr val="tx1"/>
                </a:solidFill>
                <a:latin typeface="+mn-lt"/>
              </a:rPr>
              <a:t>     </a:t>
            </a:r>
            <a:r>
              <a:rPr lang="es-CO" sz="2400" dirty="0" smtClean="0">
                <a:solidFill>
                  <a:schemeClr val="tx1"/>
                </a:solidFill>
                <a:latin typeface="+mn-lt"/>
              </a:rPr>
              <a:t>de Líderes del Modelo (</a:t>
            </a:r>
            <a:r>
              <a:rPr lang="es-CO" sz="2400" dirty="0">
                <a:solidFill>
                  <a:schemeClr val="tx1"/>
                </a:solidFill>
                <a:latin typeface="+mn-lt"/>
              </a:rPr>
              <a:t>proponemos </a:t>
            </a:r>
            <a:r>
              <a:rPr lang="es-CO" sz="2400" dirty="0" smtClean="0">
                <a:solidFill>
                  <a:schemeClr val="tx1"/>
                </a:solidFill>
                <a:latin typeface="+mn-lt"/>
              </a:rPr>
              <a:t>semestralmente)</a:t>
            </a:r>
            <a:endParaRPr lang="es-CO" sz="2400" b="1" dirty="0">
              <a:solidFill>
                <a:srgbClr val="FF0000"/>
              </a:solidFill>
              <a:latin typeface="+mn-lt"/>
            </a:endParaRPr>
          </a:p>
          <a:p>
            <a:pPr eaLnBrk="1" hangingPunct="1">
              <a:lnSpc>
                <a:spcPct val="83000"/>
              </a:lnSpc>
              <a:buClr>
                <a:srgbClr val="000000"/>
              </a:buClr>
              <a:buSzPct val="100000"/>
              <a:buFontTx/>
              <a:buAutoNum type="arabicPeriod"/>
            </a:pPr>
            <a:endParaRPr lang="es-CO" sz="2400" dirty="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34061719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6 CuadroTexto"/>
          <p:cNvSpPr txBox="1">
            <a:spLocks noChangeArrowheads="1"/>
          </p:cNvSpPr>
          <p:nvPr/>
        </p:nvSpPr>
        <p:spPr bwMode="auto">
          <a:xfrm>
            <a:off x="404950" y="2249335"/>
            <a:ext cx="11234056" cy="2595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just" eaLnBrk="1" hangingPunct="1">
              <a:lnSpc>
                <a:spcPct val="8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s-CO" sz="2800" dirty="0">
                <a:solidFill>
                  <a:schemeClr val="tx1"/>
                </a:solidFill>
              </a:rPr>
              <a:t>Presentar un análisis de la situación de accidentalidad </a:t>
            </a:r>
            <a:r>
              <a:rPr lang="es-CO" sz="2800" dirty="0" smtClean="0">
                <a:solidFill>
                  <a:schemeClr val="tx1"/>
                </a:solidFill>
              </a:rPr>
              <a:t>en </a:t>
            </a:r>
            <a:r>
              <a:rPr lang="es-CO" sz="2800" dirty="0">
                <a:solidFill>
                  <a:schemeClr val="tx1"/>
                </a:solidFill>
              </a:rPr>
              <a:t>su organización y posibles efectos sobre </a:t>
            </a:r>
            <a:r>
              <a:rPr lang="es-CO" sz="2800" dirty="0" smtClean="0">
                <a:solidFill>
                  <a:schemeClr val="tx1"/>
                </a:solidFill>
              </a:rPr>
              <a:t>los </a:t>
            </a:r>
            <a:r>
              <a:rPr lang="es-CO" sz="2800" dirty="0">
                <a:solidFill>
                  <a:schemeClr val="tx1"/>
                </a:solidFill>
              </a:rPr>
              <a:t>objetivos </a:t>
            </a:r>
            <a:r>
              <a:rPr lang="es-CO" sz="2800" dirty="0" smtClean="0">
                <a:solidFill>
                  <a:schemeClr val="tx1"/>
                </a:solidFill>
              </a:rPr>
              <a:t>estratégicos.  </a:t>
            </a:r>
            <a:endParaRPr lang="es-CO" sz="2800" dirty="0">
              <a:solidFill>
                <a:schemeClr val="tx1"/>
              </a:solidFill>
            </a:endParaRPr>
          </a:p>
          <a:p>
            <a:pPr algn="just" eaLnBrk="1" hangingPunct="1">
              <a:lnSpc>
                <a:spcPct val="8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s-CO" sz="2800" dirty="0">
              <a:solidFill>
                <a:schemeClr val="tx1"/>
              </a:solidFill>
            </a:endParaRPr>
          </a:p>
          <a:p>
            <a:pPr algn="just" eaLnBrk="1" hangingPunct="1">
              <a:lnSpc>
                <a:spcPct val="8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s-CO" sz="2800" dirty="0"/>
              <a:t>A</a:t>
            </a:r>
            <a:r>
              <a:rPr lang="es-CO" sz="2800" dirty="0" smtClean="0">
                <a:solidFill>
                  <a:schemeClr val="tx1"/>
                </a:solidFill>
              </a:rPr>
              <a:t>compañar a la empresa desde ARL </a:t>
            </a:r>
            <a:r>
              <a:rPr lang="es-CO" sz="2800" dirty="0">
                <a:solidFill>
                  <a:schemeClr val="tx1"/>
                </a:solidFill>
              </a:rPr>
              <a:t>SURA </a:t>
            </a:r>
            <a:r>
              <a:rPr lang="es-CO" sz="2800" dirty="0" smtClean="0">
                <a:solidFill>
                  <a:schemeClr val="tx1"/>
                </a:solidFill>
              </a:rPr>
              <a:t>por medio de un modelo para la </a:t>
            </a:r>
            <a:r>
              <a:rPr lang="es-CO" sz="2800" dirty="0">
                <a:solidFill>
                  <a:schemeClr val="tx1"/>
                </a:solidFill>
              </a:rPr>
              <a:t>intervención de la accidentalidad </a:t>
            </a:r>
            <a:r>
              <a:rPr lang="es-CO" sz="2800" dirty="0" smtClean="0">
                <a:solidFill>
                  <a:schemeClr val="tx1"/>
                </a:solidFill>
              </a:rPr>
              <a:t>contribuyendo </a:t>
            </a:r>
            <a:r>
              <a:rPr lang="es-CO" sz="2800" dirty="0">
                <a:solidFill>
                  <a:schemeClr val="tx1"/>
                </a:solidFill>
              </a:rPr>
              <a:t>con </a:t>
            </a:r>
            <a:r>
              <a:rPr lang="es-CO" sz="2800" dirty="0" smtClean="0">
                <a:solidFill>
                  <a:schemeClr val="tx1"/>
                </a:solidFill>
              </a:rPr>
              <a:t>la </a:t>
            </a:r>
            <a:r>
              <a:rPr lang="es-CO" sz="2800" dirty="0" smtClean="0"/>
              <a:t>sostenibilidad </a:t>
            </a:r>
            <a:r>
              <a:rPr lang="es-CO" sz="2800" dirty="0" smtClean="0">
                <a:solidFill>
                  <a:schemeClr val="tx1"/>
                </a:solidFill>
              </a:rPr>
              <a:t>de su organización</a:t>
            </a:r>
            <a:r>
              <a:rPr lang="es-CO" sz="2800" dirty="0">
                <a:solidFill>
                  <a:schemeClr val="tx1"/>
                </a:solidFill>
              </a:rPr>
              <a:t>. </a:t>
            </a:r>
          </a:p>
          <a:p>
            <a:pPr algn="just" eaLnBrk="1" hangingPunct="1">
              <a:lnSpc>
                <a:spcPct val="8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s-CO" sz="2800" dirty="0">
              <a:solidFill>
                <a:schemeClr val="tx1"/>
              </a:solidFill>
            </a:endParaRPr>
          </a:p>
        </p:txBody>
      </p:sp>
      <p:sp>
        <p:nvSpPr>
          <p:cNvPr id="6" name="Rectángulo redondeado 5"/>
          <p:cNvSpPr/>
          <p:nvPr/>
        </p:nvSpPr>
        <p:spPr>
          <a:xfrm>
            <a:off x="904106" y="431841"/>
            <a:ext cx="7425702" cy="723900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>
              <a:defRPr/>
            </a:pPr>
            <a:r>
              <a:rPr lang="es-CO" sz="3600" b="1" dirty="0" smtClean="0">
                <a:solidFill>
                  <a:schemeClr val="bg1"/>
                </a:solidFill>
              </a:rPr>
              <a:t>Propósito de nuestro encuentro</a:t>
            </a:r>
            <a:endParaRPr lang="es-ES" sz="3600" b="1" dirty="0">
              <a:solidFill>
                <a:schemeClr val="bg1"/>
              </a:solidFill>
            </a:endParaRP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183"/>
            <a:ext cx="1484327" cy="15112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924194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redondeado 6"/>
          <p:cNvSpPr/>
          <p:nvPr/>
        </p:nvSpPr>
        <p:spPr>
          <a:xfrm>
            <a:off x="904106" y="431841"/>
            <a:ext cx="7425702" cy="723900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>
              <a:defRPr/>
            </a:pPr>
            <a:r>
              <a:rPr lang="es-CO" sz="4000" b="1" dirty="0" smtClean="0">
                <a:solidFill>
                  <a:schemeClr val="bg1"/>
                </a:solidFill>
              </a:rPr>
              <a:t>Propuesta de implementación</a:t>
            </a:r>
            <a:endParaRPr lang="es-ES" sz="4000" b="1" dirty="0">
              <a:solidFill>
                <a:schemeClr val="bg1"/>
              </a:solidFill>
            </a:endParaRP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183"/>
            <a:ext cx="1484327" cy="1511217"/>
          </a:xfrm>
          <a:prstGeom prst="rect">
            <a:avLst/>
          </a:prstGeom>
        </p:spPr>
      </p:pic>
      <p:pic>
        <p:nvPicPr>
          <p:cNvPr id="9" name="Picture 2" descr="http://t3.gstatic.com/images?q=tbn:ANd9GcTEucz4M6VRzIGMuFOCqEx8pt-6bh-2cJ-yYoZFphwju23EzZabH57WR65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0003" y="3731477"/>
            <a:ext cx="2138400" cy="1631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4" descr="http://www.noticierocontable.com/wp-content/uploads/2012/08/trabajador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1877" y="3717330"/>
            <a:ext cx="1612228" cy="16108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5 CuadroTexto"/>
          <p:cNvSpPr txBox="1">
            <a:spLocks noChangeArrowheads="1"/>
          </p:cNvSpPr>
          <p:nvPr/>
        </p:nvSpPr>
        <p:spPr bwMode="auto">
          <a:xfrm>
            <a:off x="827875" y="3212639"/>
            <a:ext cx="3520323" cy="4553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>
              <a:lnSpc>
                <a:spcPct val="8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s-CO" sz="2800" b="1" dirty="0" smtClean="0"/>
              <a:t>LÍDERES DEL MODELO </a:t>
            </a:r>
            <a:endParaRPr lang="es-CO" sz="2800" b="1" dirty="0"/>
          </a:p>
        </p:txBody>
      </p:sp>
      <p:sp>
        <p:nvSpPr>
          <p:cNvPr id="12" name="6 CuadroTexto"/>
          <p:cNvSpPr txBox="1">
            <a:spLocks noChangeArrowheads="1"/>
          </p:cNvSpPr>
          <p:nvPr/>
        </p:nvSpPr>
        <p:spPr bwMode="auto">
          <a:xfrm>
            <a:off x="7771277" y="3255403"/>
            <a:ext cx="2625655" cy="4553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>
              <a:lnSpc>
                <a:spcPct val="8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s-CO" sz="2800" b="1" dirty="0" smtClean="0"/>
              <a:t>TRABAJADORES </a:t>
            </a:r>
            <a:endParaRPr lang="es-CO" sz="2800" b="1" dirty="0"/>
          </a:p>
        </p:txBody>
      </p:sp>
      <p:pic>
        <p:nvPicPr>
          <p:cNvPr id="13" name="Picture 4" descr="http://definicion.de/wp-content/uploads/2008/05/liderazgo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0883" y="2094611"/>
            <a:ext cx="1814400" cy="18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8 CuadroTexto"/>
          <p:cNvSpPr txBox="1">
            <a:spLocks noChangeArrowheads="1"/>
          </p:cNvSpPr>
          <p:nvPr/>
        </p:nvSpPr>
        <p:spPr bwMode="auto">
          <a:xfrm>
            <a:off x="3645514" y="1602139"/>
            <a:ext cx="4702891" cy="5072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>
              <a:lnSpc>
                <a:spcPct val="8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s-CO" sz="3200" b="1" dirty="0"/>
              <a:t>COMPROMISO GERENCIAL</a:t>
            </a:r>
          </a:p>
        </p:txBody>
      </p:sp>
      <p:sp>
        <p:nvSpPr>
          <p:cNvPr id="15" name="Arco de bloque 14"/>
          <p:cNvSpPr/>
          <p:nvPr/>
        </p:nvSpPr>
        <p:spPr bwMode="auto">
          <a:xfrm rot="10800000">
            <a:off x="3645515" y="3945367"/>
            <a:ext cx="4456993" cy="2765711"/>
          </a:xfrm>
          <a:prstGeom prst="blockArc">
            <a:avLst/>
          </a:prstGeom>
          <a:solidFill>
            <a:srgbClr val="FFC000"/>
          </a:solidFill>
          <a:extLst>
            <a:ext uri="{AF507438-7753-43e0-B8FC-AC1667EBCBE1}"/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s-CO" sz="4000" b="1" dirty="0">
              <a:solidFill>
                <a:schemeClr val="bg1"/>
              </a:solidFill>
            </a:endParaRPr>
          </a:p>
        </p:txBody>
      </p:sp>
      <p:sp>
        <p:nvSpPr>
          <p:cNvPr id="16" name="Rectángulo 15"/>
          <p:cNvSpPr/>
          <p:nvPr/>
        </p:nvSpPr>
        <p:spPr>
          <a:xfrm rot="950133">
            <a:off x="3166281" y="5454742"/>
            <a:ext cx="3916458" cy="923330"/>
          </a:xfrm>
          <a:prstGeom prst="rect">
            <a:avLst/>
          </a:prstGeom>
          <a:noFill/>
        </p:spPr>
        <p:txBody>
          <a:bodyPr spcFirstLastPara="1" wrap="none">
            <a:prstTxWarp prst="textArchDown">
              <a:avLst/>
            </a:prstTxWarp>
            <a:spAutoFit/>
          </a:bodyPr>
          <a:lstStyle/>
          <a:p>
            <a:pPr algn="ctr">
              <a:defRPr/>
            </a:pPr>
            <a:r>
              <a:rPr lang="es-ES" sz="3200" b="1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ea typeface="MS PGothic" panose="020B0600070205080204" pitchFamily="34" charset="-128"/>
              </a:rPr>
              <a:t>ÁREAS </a:t>
            </a:r>
            <a:endParaRPr lang="es-ES" sz="3200" b="1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ea typeface="MS PGothic" panose="020B0600070205080204" pitchFamily="34" charset="-128"/>
            </a:endParaRPr>
          </a:p>
        </p:txBody>
      </p:sp>
      <p:sp>
        <p:nvSpPr>
          <p:cNvPr id="17" name="Rectángulo 16"/>
          <p:cNvSpPr/>
          <p:nvPr/>
        </p:nvSpPr>
        <p:spPr>
          <a:xfrm rot="20322606">
            <a:off x="4892390" y="5292077"/>
            <a:ext cx="3916458" cy="923330"/>
          </a:xfrm>
          <a:prstGeom prst="rect">
            <a:avLst/>
          </a:prstGeom>
          <a:noFill/>
        </p:spPr>
        <p:txBody>
          <a:bodyPr spcFirstLastPara="1" wrap="none">
            <a:prstTxWarp prst="textArchDown">
              <a:avLst/>
            </a:prstTxWarp>
            <a:spAutoFit/>
          </a:bodyPr>
          <a:lstStyle/>
          <a:p>
            <a:pPr algn="ctr">
              <a:defRPr/>
            </a:pPr>
            <a:r>
              <a:rPr lang="es-ES" sz="3200" b="1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ea typeface="MS PGothic" panose="020B0600070205080204" pitchFamily="34" charset="-128"/>
              </a:rPr>
              <a:t>CRÍTICAS </a:t>
            </a:r>
            <a:endParaRPr lang="es-ES" sz="3200" b="1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ea typeface="MS PGothic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5782462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4258"/>
            <a:ext cx="1484327" cy="1511217"/>
          </a:xfrm>
          <a:prstGeom prst="rect">
            <a:avLst/>
          </a:prstGeom>
        </p:spPr>
      </p:pic>
      <p:cxnSp>
        <p:nvCxnSpPr>
          <p:cNvPr id="20" name="10 Conector recto"/>
          <p:cNvCxnSpPr/>
          <p:nvPr/>
        </p:nvCxnSpPr>
        <p:spPr>
          <a:xfrm>
            <a:off x="1506071" y="595455"/>
            <a:ext cx="9144000" cy="0"/>
          </a:xfrm>
          <a:prstGeom prst="line">
            <a:avLst/>
          </a:prstGeom>
          <a:ln w="38100">
            <a:solidFill>
              <a:srgbClr val="6699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3 Elipse"/>
          <p:cNvSpPr/>
          <p:nvPr/>
        </p:nvSpPr>
        <p:spPr>
          <a:xfrm>
            <a:off x="668846" y="0"/>
            <a:ext cx="10916593" cy="67818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22" name="2 Elipse"/>
          <p:cNvSpPr/>
          <p:nvPr/>
        </p:nvSpPr>
        <p:spPr>
          <a:xfrm>
            <a:off x="1484327" y="381000"/>
            <a:ext cx="9578120" cy="59436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24" name="4 CuadroTexto"/>
          <p:cNvSpPr txBox="1"/>
          <p:nvPr/>
        </p:nvSpPr>
        <p:spPr>
          <a:xfrm>
            <a:off x="4557142" y="5929008"/>
            <a:ext cx="204504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 err="1" smtClean="0"/>
              <a:t>Cultura</a:t>
            </a:r>
            <a:endParaRPr lang="es-CO" sz="4800" b="1" dirty="0"/>
          </a:p>
        </p:txBody>
      </p:sp>
      <p:sp>
        <p:nvSpPr>
          <p:cNvPr id="25" name="5 CuadroTexto"/>
          <p:cNvSpPr txBox="1"/>
          <p:nvPr/>
        </p:nvSpPr>
        <p:spPr>
          <a:xfrm>
            <a:off x="4813173" y="-79920"/>
            <a:ext cx="252979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err="1" smtClean="0"/>
              <a:t>Liderazgo</a:t>
            </a:r>
            <a:r>
              <a:rPr lang="en-US" sz="4400" b="1" dirty="0" smtClean="0"/>
              <a:t> </a:t>
            </a:r>
            <a:endParaRPr lang="es-CO" sz="4400" b="1" dirty="0"/>
          </a:p>
        </p:txBody>
      </p:sp>
      <p:sp>
        <p:nvSpPr>
          <p:cNvPr id="26" name="6 CuadroTexto"/>
          <p:cNvSpPr txBox="1"/>
          <p:nvPr/>
        </p:nvSpPr>
        <p:spPr>
          <a:xfrm>
            <a:off x="7926529" y="5989787"/>
            <a:ext cx="24479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err="1" smtClean="0"/>
              <a:t>Competencia</a:t>
            </a:r>
            <a:endParaRPr lang="es-CO" sz="2400" b="1" dirty="0"/>
          </a:p>
        </p:txBody>
      </p:sp>
      <p:pic>
        <p:nvPicPr>
          <p:cNvPr id="28" name="Picture 4" descr="http://sofgo.files.wordpress.com/2010/09/tasks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V="1">
            <a:off x="506423" y="4246134"/>
            <a:ext cx="1307123" cy="1479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7 Rectángulo"/>
          <p:cNvSpPr/>
          <p:nvPr/>
        </p:nvSpPr>
        <p:spPr>
          <a:xfrm>
            <a:off x="291780" y="6038441"/>
            <a:ext cx="2840137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s-ES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Criterios de </a:t>
            </a:r>
            <a:r>
              <a:rPr lang="es-ES" sz="28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exito</a:t>
            </a:r>
            <a:endParaRPr lang="es-ES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26628" name="Picture 4" descr="http://trade2net.com/genlogi/wp-content/uploads/2010/10/PHVA1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1640" y="1316509"/>
            <a:ext cx="4227821" cy="4227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1" name="6 CuadroTexto"/>
          <p:cNvSpPr txBox="1"/>
          <p:nvPr/>
        </p:nvSpPr>
        <p:spPr>
          <a:xfrm>
            <a:off x="2184283" y="1578677"/>
            <a:ext cx="219986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err="1" smtClean="0"/>
              <a:t>Mejora</a:t>
            </a:r>
            <a:r>
              <a:rPr lang="en-US" sz="3200" b="1" dirty="0" smtClean="0"/>
              <a:t> </a:t>
            </a:r>
          </a:p>
          <a:p>
            <a:r>
              <a:rPr lang="en-US" sz="3200" b="1" dirty="0" smtClean="0"/>
              <a:t>Continua </a:t>
            </a:r>
            <a:endParaRPr lang="es-CO" sz="3200" b="1" dirty="0"/>
          </a:p>
        </p:txBody>
      </p:sp>
      <p:pic>
        <p:nvPicPr>
          <p:cNvPr id="32" name="Picture 14" descr="http://2.bp.blogspot.com/-BGAZ5Ba_8kg/TW_zyXE7ZVI/AAAAAAAAAaU/6Hmg2WMkuK4/s1600/ofrecer-dinero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4205" y="228600"/>
            <a:ext cx="1707591" cy="12796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" name="14 CuadroTexto"/>
          <p:cNvSpPr txBox="1">
            <a:spLocks noChangeArrowheads="1"/>
          </p:cNvSpPr>
          <p:nvPr/>
        </p:nvSpPr>
        <p:spPr bwMode="auto">
          <a:xfrm>
            <a:off x="8805585" y="1360327"/>
            <a:ext cx="1984227" cy="8076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 eaLnBrk="1" hangingPunct="1">
              <a:lnSpc>
                <a:spcPct val="8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s-CO" sz="2800" b="1" dirty="0"/>
              <a:t>Asignación </a:t>
            </a:r>
          </a:p>
          <a:p>
            <a:pPr algn="ctr" eaLnBrk="1" hangingPunct="1">
              <a:lnSpc>
                <a:spcPct val="8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s-CO" sz="2800" b="1" dirty="0"/>
              <a:t>recursos</a:t>
            </a:r>
          </a:p>
        </p:txBody>
      </p:sp>
      <p:pic>
        <p:nvPicPr>
          <p:cNvPr id="34" name="Picture 2" descr="http://www.empresaspymesblog.com.ar/wp-content/uploads/capacitacion-del-personal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0413" y="4881138"/>
            <a:ext cx="1434220" cy="10809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" name="Picture 12" descr="http://2.bp.blogspot.com/-jPyqMBEkO4k/Ty1-H54M3lI/AAAAAAAAFl0/YYJXJ2HoN7o/s1600/riesgos-laborales-trabajador-protegido-01.gif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7798" y="2640919"/>
            <a:ext cx="1995290" cy="17168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" name="11 CuadroTexto"/>
          <p:cNvSpPr txBox="1">
            <a:spLocks noChangeArrowheads="1"/>
          </p:cNvSpPr>
          <p:nvPr/>
        </p:nvSpPr>
        <p:spPr bwMode="auto">
          <a:xfrm>
            <a:off x="9861645" y="4066189"/>
            <a:ext cx="1468864" cy="7100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eaLnBrk="1" hangingPunct="1">
              <a:lnSpc>
                <a:spcPct val="8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s-CO" sz="2400" b="1" dirty="0"/>
              <a:t>Control </a:t>
            </a:r>
          </a:p>
          <a:p>
            <a:pPr algn="ctr" eaLnBrk="1" hangingPunct="1">
              <a:lnSpc>
                <a:spcPct val="8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s-CO" sz="2400" b="1" dirty="0"/>
              <a:t>de riesgos</a:t>
            </a:r>
          </a:p>
        </p:txBody>
      </p:sp>
    </p:spTree>
    <p:extLst>
      <p:ext uri="{BB962C8B-B14F-4D97-AF65-F5344CB8AC3E}">
        <p14:creationId xmlns:p14="http://schemas.microsoft.com/office/powerpoint/2010/main" val="241790620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6 Diagrama"/>
          <p:cNvGraphicFramePr/>
          <p:nvPr>
            <p:extLst>
              <p:ext uri="{D42A27DB-BD31-4B8C-83A1-F6EECF244321}">
                <p14:modId xmlns:p14="http://schemas.microsoft.com/office/powerpoint/2010/main" val="3694676496"/>
              </p:ext>
            </p:extLst>
          </p:nvPr>
        </p:nvGraphicFramePr>
        <p:xfrm>
          <a:off x="1926920" y="1114815"/>
          <a:ext cx="7304762" cy="52598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3" name="9 Diagrama"/>
          <p:cNvGraphicFramePr/>
          <p:nvPr>
            <p:extLst>
              <p:ext uri="{D42A27DB-BD31-4B8C-83A1-F6EECF244321}">
                <p14:modId xmlns:p14="http://schemas.microsoft.com/office/powerpoint/2010/main" val="1219689830"/>
              </p:ext>
            </p:extLst>
          </p:nvPr>
        </p:nvGraphicFramePr>
        <p:xfrm>
          <a:off x="8530051" y="2035679"/>
          <a:ext cx="3111288" cy="369114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4" name="Rectángulo redondeado 3"/>
          <p:cNvSpPr/>
          <p:nvPr/>
        </p:nvSpPr>
        <p:spPr>
          <a:xfrm>
            <a:off x="742163" y="195151"/>
            <a:ext cx="7425702" cy="723900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>
              <a:defRPr/>
            </a:pPr>
            <a:r>
              <a:rPr lang="es-CO" sz="3600" b="1" dirty="0" smtClean="0">
                <a:solidFill>
                  <a:schemeClr val="bg1"/>
                </a:solidFill>
              </a:rPr>
              <a:t>Propuesta de implementación</a:t>
            </a:r>
            <a:endParaRPr lang="es-ES" sz="3600" b="1" dirty="0">
              <a:solidFill>
                <a:schemeClr val="bg1"/>
              </a:solidFill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484327" cy="15112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161898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redondeado 6"/>
          <p:cNvSpPr/>
          <p:nvPr/>
        </p:nvSpPr>
        <p:spPr>
          <a:xfrm>
            <a:off x="904106" y="431841"/>
            <a:ext cx="7425702" cy="723900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>
              <a:defRPr/>
            </a:pPr>
            <a:r>
              <a:rPr lang="es-CO" sz="3600" b="1" dirty="0" smtClean="0">
                <a:solidFill>
                  <a:schemeClr val="bg1"/>
                </a:solidFill>
              </a:rPr>
              <a:t>Propuesta de implementación</a:t>
            </a:r>
            <a:endParaRPr lang="es-ES" sz="3600" b="1" dirty="0">
              <a:solidFill>
                <a:schemeClr val="bg1"/>
              </a:solidFill>
            </a:endParaRP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183"/>
            <a:ext cx="1484327" cy="1511217"/>
          </a:xfrm>
          <a:prstGeom prst="rect">
            <a:avLst/>
          </a:prstGeom>
        </p:spPr>
      </p:pic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1865197" y="1657485"/>
            <a:ext cx="7741440" cy="10705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>
              <a:lnSpc>
                <a:spcPct val="83000"/>
              </a:lnSpc>
              <a:spcBef>
                <a:spcPct val="5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s-CO" sz="2540" dirty="0"/>
              <a:t>La Gerencia define </a:t>
            </a:r>
            <a:r>
              <a:rPr lang="es-CO" sz="2540" dirty="0" smtClean="0"/>
              <a:t>Los Líderes del Modelo Cero Accidentes, que </a:t>
            </a:r>
            <a:r>
              <a:rPr lang="es-CO" sz="2540" dirty="0"/>
              <a:t>se encargará de implementar el Modelo </a:t>
            </a:r>
            <a:r>
              <a:rPr lang="es-CO" sz="2540" dirty="0" smtClean="0"/>
              <a:t> </a:t>
            </a:r>
            <a:r>
              <a:rPr lang="es-CO" sz="2540" dirty="0"/>
              <a:t>en sus </a:t>
            </a:r>
            <a:r>
              <a:rPr lang="es-CO" sz="2540" dirty="0" smtClean="0"/>
              <a:t>áreas criticas  </a:t>
            </a:r>
            <a:endParaRPr lang="es-ES" sz="2540" dirty="0"/>
          </a:p>
        </p:txBody>
      </p:sp>
      <p:graphicFrame>
        <p:nvGraphicFramePr>
          <p:cNvPr id="9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65817162"/>
              </p:ext>
            </p:extLst>
          </p:nvPr>
        </p:nvGraphicFramePr>
        <p:xfrm>
          <a:off x="5063280" y="2723161"/>
          <a:ext cx="881280" cy="11059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737" name="Imagen de mapa de bits" r:id="rId5" imgW="533474" imgH="752381" progId="Paint.Picture">
                  <p:embed/>
                </p:oleObj>
              </mc:Choice>
              <mc:Fallback>
                <p:oleObj name="Imagen de mapa de bits" r:id="rId5" imgW="533474" imgH="752381" progId="Paint.Picture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63280" y="2723161"/>
                        <a:ext cx="881280" cy="110592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80728110"/>
              </p:ext>
            </p:extLst>
          </p:nvPr>
        </p:nvGraphicFramePr>
        <p:xfrm>
          <a:off x="7206001" y="4036441"/>
          <a:ext cx="1045440" cy="777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738" name="Imagen de mapa de bits" r:id="rId7" imgW="1152381" imgH="857143" progId="Paint.Picture">
                  <p:embed/>
                </p:oleObj>
              </mc:Choice>
              <mc:Fallback>
                <p:oleObj name="Imagen de mapa de bits" r:id="rId7" imgW="1152381" imgH="857143" progId="Paint.Picture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06001" y="4036441"/>
                        <a:ext cx="1045440" cy="777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17170281"/>
              </p:ext>
            </p:extLst>
          </p:nvPr>
        </p:nvGraphicFramePr>
        <p:xfrm>
          <a:off x="5616241" y="4036441"/>
          <a:ext cx="1045440" cy="777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739" name="Imagen de mapa de bits" r:id="rId9" imgW="1152381" imgH="857143" progId="Paint.Picture">
                  <p:embed/>
                </p:oleObj>
              </mc:Choice>
              <mc:Fallback>
                <p:oleObj name="Imagen de mapa de bits" r:id="rId9" imgW="1152381" imgH="857143" progId="Paint.Picture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16241" y="4036441"/>
                        <a:ext cx="1045440" cy="777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86363820"/>
              </p:ext>
            </p:extLst>
          </p:nvPr>
        </p:nvGraphicFramePr>
        <p:xfrm>
          <a:off x="4225201" y="4036441"/>
          <a:ext cx="1045440" cy="777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740" name="Imagen de mapa de bits" r:id="rId10" imgW="1152381" imgH="857143" progId="Paint.Picture">
                  <p:embed/>
                </p:oleObj>
              </mc:Choice>
              <mc:Fallback>
                <p:oleObj name="Imagen de mapa de bits" r:id="rId10" imgW="1152381" imgH="857143" progId="Paint.Picture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25201" y="4036441"/>
                        <a:ext cx="1045440" cy="777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91814517"/>
              </p:ext>
            </p:extLst>
          </p:nvPr>
        </p:nvGraphicFramePr>
        <p:xfrm>
          <a:off x="2635441" y="4105561"/>
          <a:ext cx="1045440" cy="777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741" name="Imagen de mapa de bits" r:id="rId11" imgW="1152381" imgH="857143" progId="Paint.Picture">
                  <p:embed/>
                </p:oleObj>
              </mc:Choice>
              <mc:Fallback>
                <p:oleObj name="Imagen de mapa de bits" r:id="rId11" imgW="1152381" imgH="857143" progId="Paint.Picture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35441" y="4105561"/>
                        <a:ext cx="1045440" cy="777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Text Box 16"/>
          <p:cNvSpPr txBox="1">
            <a:spLocks noChangeArrowheads="1"/>
          </p:cNvSpPr>
          <p:nvPr/>
        </p:nvSpPr>
        <p:spPr bwMode="auto">
          <a:xfrm>
            <a:off x="2505840" y="5004121"/>
            <a:ext cx="5875200" cy="325730"/>
          </a:xfrm>
          <a:prstGeom prst="rect">
            <a:avLst/>
          </a:prstGeom>
          <a:solidFill>
            <a:srgbClr val="66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>
            <a:spAutoFit/>
          </a:bodyPr>
          <a:lstStyle/>
          <a:p>
            <a:pPr algn="ctr" eaLnBrk="1">
              <a:lnSpc>
                <a:spcPct val="83000"/>
              </a:lnSpc>
              <a:spcBef>
                <a:spcPct val="5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CO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LÍDERES DEL MODELO </a:t>
            </a:r>
            <a:endParaRPr lang="es-ES" i="1" dirty="0">
              <a:solidFill>
                <a:schemeClr val="bg1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0438797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redondeado 6"/>
          <p:cNvSpPr/>
          <p:nvPr/>
        </p:nvSpPr>
        <p:spPr>
          <a:xfrm>
            <a:off x="904106" y="431841"/>
            <a:ext cx="7425702" cy="723900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>
              <a:defRPr/>
            </a:pPr>
            <a:r>
              <a:rPr lang="es-CO" sz="3600" b="1" dirty="0" smtClean="0">
                <a:solidFill>
                  <a:schemeClr val="bg1"/>
                </a:solidFill>
              </a:rPr>
              <a:t>Propuesta de implementación</a:t>
            </a:r>
            <a:endParaRPr lang="es-ES" sz="3600" b="1" dirty="0">
              <a:solidFill>
                <a:schemeClr val="bg1"/>
              </a:solidFill>
            </a:endParaRP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183"/>
            <a:ext cx="1484327" cy="1511217"/>
          </a:xfrm>
          <a:prstGeom prst="rect">
            <a:avLst/>
          </a:prstGeom>
        </p:spPr>
      </p:pic>
      <p:sp>
        <p:nvSpPr>
          <p:cNvPr id="6" name="CuadroTexto 5"/>
          <p:cNvSpPr txBox="1"/>
          <p:nvPr/>
        </p:nvSpPr>
        <p:spPr>
          <a:xfrm>
            <a:off x="930520" y="1397041"/>
            <a:ext cx="10562980" cy="63159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s-CO" sz="2400" b="1" dirty="0" smtClean="0"/>
              <a:t>RESPONSABILIDADES DE LOS LÍDERES DEL MODELO</a:t>
            </a:r>
          </a:p>
          <a:p>
            <a:pPr>
              <a:defRPr/>
            </a:pPr>
            <a:endParaRPr lang="es-CO" sz="2400" b="1" dirty="0"/>
          </a:p>
          <a:p>
            <a:pPr marL="259204" indent="-259204">
              <a:buFont typeface="Arial" panose="020B0604020202020204" pitchFamily="34" charset="0"/>
              <a:buChar char="•"/>
              <a:defRPr/>
            </a:pPr>
            <a:r>
              <a:rPr lang="es-CO" sz="2000" dirty="0"/>
              <a:t>Realizar el diagnostico de riesgo, caracterización de la accidentalidad y divulgar los resultados en su área o proceso. </a:t>
            </a:r>
          </a:p>
          <a:p>
            <a:pPr marL="259204" indent="-259204">
              <a:buFont typeface="Arial" panose="020B0604020202020204" pitchFamily="34" charset="0"/>
              <a:buChar char="•"/>
              <a:defRPr/>
            </a:pPr>
            <a:r>
              <a:rPr lang="es-CO" sz="2000" dirty="0"/>
              <a:t>Formular planes de acción para el control de los de </a:t>
            </a:r>
            <a:r>
              <a:rPr lang="es-CO" sz="2000" dirty="0" smtClean="0"/>
              <a:t>riesgo. </a:t>
            </a:r>
            <a:endParaRPr lang="es-CO" sz="2000" dirty="0"/>
          </a:p>
          <a:p>
            <a:pPr marL="259204" indent="-259204">
              <a:buFont typeface="Arial" panose="020B0604020202020204" pitchFamily="34" charset="0"/>
              <a:buChar char="•"/>
              <a:defRPr/>
            </a:pPr>
            <a:r>
              <a:rPr lang="es-CO" sz="2000" dirty="0"/>
              <a:t>Hacer seguimiento periódico a los indicadores de gestión y desempeño </a:t>
            </a:r>
          </a:p>
          <a:p>
            <a:pPr marL="259204" indent="-259204">
              <a:buFont typeface="Arial" panose="020B0604020202020204" pitchFamily="34" charset="0"/>
              <a:buChar char="•"/>
              <a:defRPr/>
            </a:pPr>
            <a:r>
              <a:rPr lang="es-CO" sz="2000" dirty="0"/>
              <a:t>Elaborar un informe periódico para la gerencia. </a:t>
            </a:r>
          </a:p>
          <a:p>
            <a:pPr marL="259204" indent="-259204">
              <a:buFont typeface="Arial" panose="020B0604020202020204" pitchFamily="34" charset="0"/>
              <a:buChar char="•"/>
              <a:defRPr/>
            </a:pPr>
            <a:r>
              <a:rPr lang="es-CO" sz="2000" dirty="0"/>
              <a:t>Participar en las actividades de campo y aplicación de las diferentes herramientas de control de riesgo. </a:t>
            </a:r>
          </a:p>
          <a:p>
            <a:pPr marL="259204" indent="-259204">
              <a:buFont typeface="Arial" panose="020B0604020202020204" pitchFamily="34" charset="0"/>
              <a:buChar char="•"/>
              <a:defRPr/>
            </a:pPr>
            <a:r>
              <a:rPr lang="es-CO" sz="2000" dirty="0"/>
              <a:t>Cumplir con las reglas generales de seguridad de la empresa.</a:t>
            </a:r>
          </a:p>
          <a:p>
            <a:pPr marL="259204" indent="-259204">
              <a:buFont typeface="Arial" panose="020B0604020202020204" pitchFamily="34" charset="0"/>
              <a:buChar char="•"/>
              <a:defRPr/>
            </a:pPr>
            <a:r>
              <a:rPr lang="es-CO" sz="2000" dirty="0"/>
              <a:t>Proponer medidas de control en la fuente, medio y personas, para los riesgos prioritarios.  </a:t>
            </a:r>
          </a:p>
          <a:p>
            <a:pPr marL="259204" indent="-259204">
              <a:buFont typeface="Arial" panose="020B0604020202020204" pitchFamily="34" charset="0"/>
              <a:buChar char="•"/>
              <a:defRPr/>
            </a:pPr>
            <a:r>
              <a:rPr lang="es-CO" sz="2000" dirty="0"/>
              <a:t>Análisis de </a:t>
            </a:r>
            <a:r>
              <a:rPr lang="es-CO" sz="2000" dirty="0" smtClean="0"/>
              <a:t>seguridad, </a:t>
            </a:r>
            <a:r>
              <a:rPr lang="es-CO" sz="2000" dirty="0"/>
              <a:t>formulación de estándares, Inspecciones planeadas, rotulación de productos químicos, observación del comportamiento, investigación de accidentes y permisos de trabajo para tareas de alto riesgo. </a:t>
            </a:r>
          </a:p>
          <a:p>
            <a:pPr marL="259204" indent="-259204">
              <a:buFont typeface="Arial" panose="020B0604020202020204" pitchFamily="34" charset="0"/>
              <a:buChar char="•"/>
              <a:defRPr/>
            </a:pPr>
            <a:r>
              <a:rPr lang="es-CO" sz="2000" dirty="0"/>
              <a:t>Reportar todos los accidentes, incidentes y desviaciones que hayan llevado a una pérdida o que tengan el potencial para hacerlo</a:t>
            </a:r>
            <a:r>
              <a:rPr lang="es-CO" sz="2400" dirty="0"/>
              <a:t>.</a:t>
            </a:r>
          </a:p>
          <a:p>
            <a:pPr>
              <a:defRPr/>
            </a:pPr>
            <a:endParaRPr lang="es-CO" dirty="0"/>
          </a:p>
          <a:p>
            <a:pPr>
              <a:defRPr/>
            </a:pPr>
            <a:endParaRPr lang="es-CO" sz="1814" dirty="0"/>
          </a:p>
          <a:p>
            <a:pPr>
              <a:defRPr/>
            </a:pPr>
            <a:r>
              <a:rPr lang="es-CO" sz="1814" dirty="0"/>
              <a:t> </a:t>
            </a:r>
          </a:p>
          <a:p>
            <a:pPr>
              <a:defRPr/>
            </a:pPr>
            <a:endParaRPr lang="es-CO" sz="1814" dirty="0"/>
          </a:p>
        </p:txBody>
      </p:sp>
    </p:spTree>
    <p:extLst>
      <p:ext uri="{BB962C8B-B14F-4D97-AF65-F5344CB8AC3E}">
        <p14:creationId xmlns:p14="http://schemas.microsoft.com/office/powerpoint/2010/main" val="149662986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Rectángulo redondeado 105">
            <a:hlinkClick r:id="rId3" action="ppaction://hlinksldjump"/>
          </p:cNvPr>
          <p:cNvSpPr/>
          <p:nvPr/>
        </p:nvSpPr>
        <p:spPr>
          <a:xfrm>
            <a:off x="482599" y="316430"/>
            <a:ext cx="3492501" cy="723900"/>
          </a:xfrm>
          <a:prstGeom prst="round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r"/>
            <a:r>
              <a:rPr lang="es-CO" sz="3600" b="1" dirty="0"/>
              <a:t>Seguimiento</a:t>
            </a:r>
          </a:p>
        </p:txBody>
      </p:sp>
      <p:sp>
        <p:nvSpPr>
          <p:cNvPr id="107" name="CuadroTexto 106"/>
          <p:cNvSpPr txBox="1"/>
          <p:nvPr/>
        </p:nvSpPr>
        <p:spPr>
          <a:xfrm>
            <a:off x="482599" y="1562100"/>
            <a:ext cx="10728041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s-CO" sz="2800" dirty="0" smtClean="0"/>
              <a:t>Tasa de accidentalidad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s-CO" sz="2800" dirty="0" smtClean="0"/>
              <a:t>Seguimiento a la severidad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s-CO" sz="2800" dirty="0" smtClean="0"/>
              <a:t>Seguimiento a la productividad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s-CO" sz="2800" dirty="0" smtClean="0"/>
              <a:t>Cumplimiento al plan de trabajo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s-CO" sz="2800" dirty="0" smtClean="0"/>
              <a:t>Porcentaje de comportamientos seguros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s-CO" sz="2800" dirty="0" smtClean="0"/>
              <a:t>Cierre de acciones derivadas de los accidentes y de las inspecciones</a:t>
            </a:r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484327" cy="15112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749086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ángulo redondeado 23">
            <a:hlinkClick r:id="rId3" action="ppaction://hlinksldjump"/>
          </p:cNvPr>
          <p:cNvSpPr/>
          <p:nvPr/>
        </p:nvSpPr>
        <p:spPr>
          <a:xfrm>
            <a:off x="1261290" y="288778"/>
            <a:ext cx="3735979" cy="723900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>
              <a:defRPr/>
            </a:pPr>
            <a:r>
              <a:rPr lang="es-CO" sz="3600" b="1" dirty="0" smtClean="0">
                <a:solidFill>
                  <a:schemeClr val="bg1"/>
                </a:solidFill>
              </a:rPr>
              <a:t>Mejora continua</a:t>
            </a:r>
            <a:endParaRPr lang="es-ES" sz="3600" b="1" dirty="0">
              <a:solidFill>
                <a:schemeClr val="bg1"/>
              </a:solidFill>
            </a:endParaRPr>
          </a:p>
        </p:txBody>
      </p:sp>
      <p:sp>
        <p:nvSpPr>
          <p:cNvPr id="25" name="CuadroTexto 24"/>
          <p:cNvSpPr txBox="1"/>
          <p:nvPr/>
        </p:nvSpPr>
        <p:spPr>
          <a:xfrm>
            <a:off x="600890" y="1651000"/>
            <a:ext cx="986790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s-CO" sz="2800" dirty="0" smtClean="0"/>
              <a:t>Revisión por la Gerencia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s-CO" sz="2800" dirty="0" smtClean="0"/>
              <a:t>Comparación de la línea basal del modelo cero accidentes</a:t>
            </a:r>
          </a:p>
        </p:txBody>
      </p:sp>
      <p:sp>
        <p:nvSpPr>
          <p:cNvPr id="26" name="CuadroTexto 25"/>
          <p:cNvSpPr txBox="1"/>
          <p:nvPr/>
        </p:nvSpPr>
        <p:spPr>
          <a:xfrm>
            <a:off x="965200" y="4771330"/>
            <a:ext cx="103216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400" i="1" dirty="0" smtClean="0">
                <a:latin typeface="+mj-lt"/>
              </a:rPr>
              <a:t>Se presenta un informe al nivel gerencial con el antes, el después y lo que sigue, mínimo cada seis meses </a:t>
            </a:r>
            <a:endParaRPr lang="es-CO" sz="2400" i="1" dirty="0">
              <a:latin typeface="+mj-lt"/>
            </a:endParaRPr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787" y="0"/>
            <a:ext cx="1484327" cy="15112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694862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ángulo redondeado 7"/>
          <p:cNvSpPr/>
          <p:nvPr/>
        </p:nvSpPr>
        <p:spPr>
          <a:xfrm>
            <a:off x="1577418" y="329545"/>
            <a:ext cx="9357281" cy="723900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</a:pPr>
            <a:r>
              <a:rPr lang="es-ES_tradnl" altLang="es-CO" sz="3600" b="1" dirty="0"/>
              <a:t>El modelo propicia un cambio cultural cuando:</a:t>
            </a:r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127000" y="1642190"/>
            <a:ext cx="11696700" cy="45243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293688" indent="-293688"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Clr>
                <a:srgbClr val="FF9900"/>
              </a:buClr>
              <a:buFont typeface="Wingdings" panose="05000000000000000000" pitchFamily="2" charset="2"/>
              <a:buChar char="ü"/>
            </a:pPr>
            <a:r>
              <a:rPr lang="es-ES_tradnl" altLang="es-CO" sz="2400" dirty="0">
                <a:latin typeface="+mn-lt"/>
              </a:rPr>
              <a:t>Hay congruencia entre lo escrito en la política y su actuación</a:t>
            </a:r>
          </a:p>
          <a:p>
            <a:pPr>
              <a:spcBef>
                <a:spcPct val="50000"/>
              </a:spcBef>
              <a:buClr>
                <a:srgbClr val="FF9900"/>
              </a:buClr>
              <a:buFont typeface="Wingdings" panose="05000000000000000000" pitchFamily="2" charset="2"/>
              <a:buChar char="ü"/>
            </a:pPr>
            <a:r>
              <a:rPr lang="es-ES_tradnl" altLang="es-CO" sz="2400" dirty="0">
                <a:latin typeface="+mn-lt"/>
              </a:rPr>
              <a:t>Se vinculan los planes de seguridad a los objetivos estratégicos y otros procesos      de mejoramiento</a:t>
            </a:r>
          </a:p>
          <a:p>
            <a:pPr>
              <a:spcBef>
                <a:spcPct val="50000"/>
              </a:spcBef>
              <a:buClr>
                <a:srgbClr val="FF9900"/>
              </a:buClr>
              <a:buFont typeface="Wingdings" panose="05000000000000000000" pitchFamily="2" charset="2"/>
              <a:buChar char="ü"/>
            </a:pPr>
            <a:r>
              <a:rPr lang="es-ES_tradnl" altLang="es-CO" sz="2400" dirty="0">
                <a:latin typeface="+mn-lt"/>
              </a:rPr>
              <a:t>La prevención de pérdidas (lesiones   y daños) es un valor que orienta la toma de </a:t>
            </a:r>
            <a:r>
              <a:rPr lang="es-ES_tradnl" altLang="es-CO" sz="2400" dirty="0" smtClean="0">
                <a:latin typeface="+mn-lt"/>
              </a:rPr>
              <a:t>decisiones</a:t>
            </a:r>
          </a:p>
          <a:p>
            <a:pPr>
              <a:spcBef>
                <a:spcPct val="50000"/>
              </a:spcBef>
              <a:buClr>
                <a:srgbClr val="FF9900"/>
              </a:buClr>
              <a:buFont typeface="Wingdings" panose="05000000000000000000" pitchFamily="2" charset="2"/>
              <a:buChar char="ü"/>
            </a:pPr>
            <a:r>
              <a:rPr lang="es-ES_tradnl" altLang="es-CO" sz="2400" dirty="0" smtClean="0">
                <a:latin typeface="+mn-lt"/>
              </a:rPr>
              <a:t>La </a:t>
            </a:r>
            <a:r>
              <a:rPr lang="es-ES_tradnl" altLang="es-CO" sz="2400" dirty="0">
                <a:latin typeface="+mn-lt"/>
              </a:rPr>
              <a:t>seguridad se incorpora en el diseño de los procesos</a:t>
            </a:r>
          </a:p>
          <a:p>
            <a:pPr>
              <a:spcBef>
                <a:spcPct val="50000"/>
              </a:spcBef>
              <a:buClr>
                <a:srgbClr val="FF9900"/>
              </a:buClr>
              <a:buFont typeface="Wingdings" panose="05000000000000000000" pitchFamily="2" charset="2"/>
              <a:buChar char="ü"/>
            </a:pPr>
            <a:r>
              <a:rPr lang="es-ES_tradnl" altLang="es-CO" sz="2400" dirty="0">
                <a:latin typeface="+mn-lt"/>
              </a:rPr>
              <a:t>Los resultados en seguridad son tan importantes como los de calidad y productividad</a:t>
            </a:r>
          </a:p>
          <a:p>
            <a:pPr>
              <a:spcBef>
                <a:spcPct val="50000"/>
              </a:spcBef>
              <a:buClr>
                <a:srgbClr val="FF9900"/>
              </a:buClr>
              <a:buFont typeface="Wingdings" panose="05000000000000000000" pitchFamily="2" charset="2"/>
              <a:buChar char="ü"/>
            </a:pPr>
            <a:r>
              <a:rPr lang="es-ES_tradnl" altLang="es-CO" sz="2400" dirty="0">
                <a:latin typeface="+mn-lt"/>
              </a:rPr>
              <a:t>Se oficializan espacios de participación para la solución de problemas</a:t>
            </a:r>
          </a:p>
          <a:p>
            <a:pPr>
              <a:spcBef>
                <a:spcPct val="50000"/>
              </a:spcBef>
              <a:buClr>
                <a:srgbClr val="FF9900"/>
              </a:buClr>
              <a:buFont typeface="Wingdings" panose="05000000000000000000" pitchFamily="2" charset="2"/>
              <a:buChar char="ü"/>
            </a:pPr>
            <a:endParaRPr lang="es-ES_tradnl" altLang="es-CO" sz="2400" dirty="0">
              <a:latin typeface="+mn-lt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387" y="-33146"/>
            <a:ext cx="1484327" cy="15112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98589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1" descr="arp sura nov 22-38.pn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6764" r="49951" b="9293"/>
          <a:stretch/>
        </p:blipFill>
        <p:spPr bwMode="auto">
          <a:xfrm>
            <a:off x="0" y="3838069"/>
            <a:ext cx="5218229" cy="21029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ángulo 2"/>
          <p:cNvSpPr/>
          <p:nvPr/>
        </p:nvSpPr>
        <p:spPr>
          <a:xfrm>
            <a:off x="3249729" y="1917730"/>
            <a:ext cx="8690199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9600" b="1" i="1" dirty="0"/>
              <a:t>Muchas Gracias!</a:t>
            </a:r>
          </a:p>
        </p:txBody>
      </p:sp>
    </p:spTree>
    <p:extLst>
      <p:ext uri="{BB962C8B-B14F-4D97-AF65-F5344CB8AC3E}">
        <p14:creationId xmlns:p14="http://schemas.microsoft.com/office/powerpoint/2010/main" val="709125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6 CuadroTexto"/>
          <p:cNvSpPr txBox="1">
            <a:spLocks noChangeArrowheads="1"/>
          </p:cNvSpPr>
          <p:nvPr/>
        </p:nvSpPr>
        <p:spPr bwMode="auto">
          <a:xfrm>
            <a:off x="404950" y="2249335"/>
            <a:ext cx="11234056" cy="36689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just" eaLnBrk="1" hangingPunct="1">
              <a:lnSpc>
                <a:spcPct val="8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s-CO" sz="2800" dirty="0" smtClean="0">
                <a:solidFill>
                  <a:schemeClr val="tx1"/>
                </a:solidFill>
              </a:rPr>
              <a:t>A continuaci</a:t>
            </a:r>
            <a:r>
              <a:rPr lang="en-US" sz="2800" dirty="0" err="1" smtClean="0">
                <a:solidFill>
                  <a:schemeClr val="tx1"/>
                </a:solidFill>
              </a:rPr>
              <a:t>ón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encontrará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una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serie</a:t>
            </a:r>
            <a:r>
              <a:rPr lang="en-US" sz="2800" dirty="0" smtClean="0">
                <a:solidFill>
                  <a:schemeClr val="tx1"/>
                </a:solidFill>
              </a:rPr>
              <a:t> de </a:t>
            </a:r>
            <a:r>
              <a:rPr lang="en-US" sz="2800" dirty="0" err="1" smtClean="0">
                <a:solidFill>
                  <a:schemeClr val="tx1"/>
                </a:solidFill>
              </a:rPr>
              <a:t>cuadros</a:t>
            </a:r>
            <a:r>
              <a:rPr lang="en-US" sz="2800" dirty="0" smtClean="0">
                <a:solidFill>
                  <a:schemeClr val="tx1"/>
                </a:solidFill>
              </a:rPr>
              <a:t> y </a:t>
            </a:r>
            <a:r>
              <a:rPr lang="en-US" sz="2800" dirty="0" err="1" smtClean="0">
                <a:solidFill>
                  <a:schemeClr val="tx1"/>
                </a:solidFill>
              </a:rPr>
              <a:t>gráficos</a:t>
            </a:r>
            <a:r>
              <a:rPr lang="en-US" sz="2800" dirty="0"/>
              <a:t> </a:t>
            </a:r>
            <a:r>
              <a:rPr lang="en-US" sz="2800" dirty="0" err="1" smtClean="0"/>
              <a:t>que</a:t>
            </a:r>
            <a:r>
              <a:rPr lang="en-US" sz="2800" dirty="0" smtClean="0"/>
              <a:t> </a:t>
            </a:r>
            <a:r>
              <a:rPr lang="en-US" sz="2800" dirty="0" err="1" smtClean="0"/>
              <a:t>debes</a:t>
            </a:r>
            <a:r>
              <a:rPr lang="en-US" sz="2800" dirty="0" smtClean="0"/>
              <a:t> </a:t>
            </a:r>
            <a:r>
              <a:rPr lang="en-US" sz="2800" dirty="0" err="1" smtClean="0"/>
              <a:t>diligenciar</a:t>
            </a:r>
            <a:r>
              <a:rPr lang="en-US" sz="2800" dirty="0" smtClean="0"/>
              <a:t> con el fin de </a:t>
            </a:r>
            <a:r>
              <a:rPr lang="en-US" sz="2800" dirty="0" err="1" smtClean="0"/>
              <a:t>recopilar</a:t>
            </a:r>
            <a:r>
              <a:rPr lang="en-US" sz="2800" dirty="0" smtClean="0"/>
              <a:t> la </a:t>
            </a:r>
            <a:r>
              <a:rPr lang="en-US" sz="2800" dirty="0" err="1" smtClean="0"/>
              <a:t>información</a:t>
            </a:r>
            <a:r>
              <a:rPr lang="en-US" sz="2800" dirty="0" smtClean="0"/>
              <a:t> </a:t>
            </a:r>
            <a:r>
              <a:rPr lang="en-US" sz="2800" dirty="0" err="1" smtClean="0"/>
              <a:t>suficiente</a:t>
            </a:r>
            <a:r>
              <a:rPr lang="en-US" sz="2800" dirty="0" smtClean="0"/>
              <a:t> para </a:t>
            </a:r>
            <a:r>
              <a:rPr lang="en-US" sz="2800" dirty="0" err="1" smtClean="0"/>
              <a:t>caracterizar</a:t>
            </a:r>
            <a:r>
              <a:rPr lang="en-US" sz="2800" dirty="0" smtClean="0"/>
              <a:t> la </a:t>
            </a:r>
            <a:r>
              <a:rPr lang="en-US" sz="2800" dirty="0" err="1" smtClean="0"/>
              <a:t>problemática</a:t>
            </a:r>
            <a:r>
              <a:rPr lang="en-US" sz="2800" dirty="0" smtClean="0"/>
              <a:t> de la </a:t>
            </a:r>
            <a:r>
              <a:rPr lang="en-US" sz="2800" dirty="0" err="1" smtClean="0"/>
              <a:t>organización</a:t>
            </a:r>
            <a:r>
              <a:rPr lang="es-CO" sz="2800" dirty="0" smtClean="0">
                <a:solidFill>
                  <a:schemeClr val="tx1"/>
                </a:solidFill>
              </a:rPr>
              <a:t>.  </a:t>
            </a:r>
            <a:endParaRPr lang="es-CO" sz="2800" dirty="0">
              <a:solidFill>
                <a:schemeClr val="tx1"/>
              </a:solidFill>
            </a:endParaRPr>
          </a:p>
          <a:p>
            <a:pPr algn="just" eaLnBrk="1" hangingPunct="1">
              <a:lnSpc>
                <a:spcPct val="8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s-CO" sz="2800" dirty="0">
              <a:solidFill>
                <a:schemeClr val="tx1"/>
              </a:solidFill>
            </a:endParaRPr>
          </a:p>
          <a:p>
            <a:pPr algn="just" eaLnBrk="1" hangingPunct="1">
              <a:lnSpc>
                <a:spcPct val="8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s-CO" sz="2800" dirty="0" smtClean="0"/>
              <a:t>La mayor parte de esta informaci</a:t>
            </a:r>
            <a:r>
              <a:rPr lang="en-US" sz="2800" dirty="0" err="1" smtClean="0"/>
              <a:t>ón</a:t>
            </a:r>
            <a:r>
              <a:rPr lang="en-US" sz="2800" dirty="0" smtClean="0"/>
              <a:t>, </a:t>
            </a:r>
            <a:r>
              <a:rPr lang="en-US" sz="2800" dirty="0" err="1" smtClean="0"/>
              <a:t>normalmente</a:t>
            </a:r>
            <a:r>
              <a:rPr lang="en-US" sz="2800" dirty="0" smtClean="0"/>
              <a:t>, la </a:t>
            </a:r>
            <a:r>
              <a:rPr lang="en-US" sz="2800" dirty="0" err="1" smtClean="0"/>
              <a:t>administra</a:t>
            </a:r>
            <a:r>
              <a:rPr lang="en-US" sz="2800" dirty="0" smtClean="0"/>
              <a:t> el responsible de </a:t>
            </a:r>
            <a:r>
              <a:rPr lang="en-US" sz="2800" dirty="0" err="1" smtClean="0"/>
              <a:t>seguridad</a:t>
            </a:r>
            <a:r>
              <a:rPr lang="en-US" sz="2800" dirty="0" smtClean="0"/>
              <a:t> y </a:t>
            </a:r>
            <a:r>
              <a:rPr lang="en-US" sz="2800" dirty="0" err="1" smtClean="0"/>
              <a:t>salud</a:t>
            </a:r>
            <a:r>
              <a:rPr lang="en-US" sz="2800" dirty="0" smtClean="0"/>
              <a:t> en el </a:t>
            </a:r>
            <a:r>
              <a:rPr lang="en-US" sz="2800" dirty="0" err="1" smtClean="0"/>
              <a:t>trabajo</a:t>
            </a:r>
            <a:r>
              <a:rPr lang="es-CO" sz="2800" dirty="0" smtClean="0">
                <a:solidFill>
                  <a:schemeClr val="tx1"/>
                </a:solidFill>
              </a:rPr>
              <a:t>. Te recomiendo que solicites esta informaci</a:t>
            </a:r>
            <a:r>
              <a:rPr lang="en-US" sz="2800" dirty="0" err="1" smtClean="0">
                <a:solidFill>
                  <a:schemeClr val="tx1"/>
                </a:solidFill>
              </a:rPr>
              <a:t>ón</a:t>
            </a:r>
            <a:r>
              <a:rPr lang="en-US" sz="2800" dirty="0" smtClean="0">
                <a:solidFill>
                  <a:schemeClr val="tx1"/>
                </a:solidFill>
              </a:rPr>
              <a:t> con el fin de </a:t>
            </a:r>
            <a:r>
              <a:rPr lang="en-US" sz="2800" dirty="0" err="1" smtClean="0">
                <a:solidFill>
                  <a:schemeClr val="tx1"/>
                </a:solidFill>
              </a:rPr>
              <a:t>analizarla</a:t>
            </a:r>
            <a:r>
              <a:rPr lang="en-US" sz="2800" dirty="0" smtClean="0">
                <a:solidFill>
                  <a:schemeClr val="tx1"/>
                </a:solidFill>
              </a:rPr>
              <a:t> y </a:t>
            </a:r>
            <a:r>
              <a:rPr lang="en-US" sz="2800" dirty="0" err="1" smtClean="0">
                <a:solidFill>
                  <a:schemeClr val="tx1"/>
                </a:solidFill>
              </a:rPr>
              <a:t>poder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plantear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una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propuesta</a:t>
            </a:r>
            <a:r>
              <a:rPr lang="en-US" sz="2800" dirty="0" smtClean="0">
                <a:solidFill>
                  <a:schemeClr val="tx1"/>
                </a:solidFill>
              </a:rPr>
              <a:t> con base en los </a:t>
            </a:r>
            <a:r>
              <a:rPr lang="en-US" sz="2800" dirty="0" err="1" smtClean="0">
                <a:solidFill>
                  <a:schemeClr val="tx1"/>
                </a:solidFill>
              </a:rPr>
              <a:t>principales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riesgos</a:t>
            </a:r>
            <a:r>
              <a:rPr lang="en-US" sz="2800" dirty="0" smtClean="0">
                <a:solidFill>
                  <a:schemeClr val="tx1"/>
                </a:solidFill>
              </a:rPr>
              <a:t> y </a:t>
            </a:r>
            <a:r>
              <a:rPr lang="en-US" sz="2800" dirty="0" err="1" smtClean="0">
                <a:solidFill>
                  <a:schemeClr val="tx1"/>
                </a:solidFill>
              </a:rPr>
              <a:t>causas</a:t>
            </a:r>
            <a:r>
              <a:rPr lang="en-US" sz="2800" dirty="0" smtClean="0">
                <a:solidFill>
                  <a:schemeClr val="tx1"/>
                </a:solidFill>
              </a:rPr>
              <a:t> de la </a:t>
            </a:r>
            <a:r>
              <a:rPr lang="en-US" sz="2800" dirty="0" err="1" smtClean="0">
                <a:solidFill>
                  <a:schemeClr val="tx1"/>
                </a:solidFill>
              </a:rPr>
              <a:t>problemática</a:t>
            </a:r>
            <a:r>
              <a:rPr lang="en-US" sz="2800" dirty="0" smtClean="0">
                <a:solidFill>
                  <a:schemeClr val="tx1"/>
                </a:solidFill>
              </a:rPr>
              <a:t> de </a:t>
            </a:r>
            <a:r>
              <a:rPr lang="en-US" sz="2800" dirty="0" err="1" smtClean="0">
                <a:solidFill>
                  <a:schemeClr val="tx1"/>
                </a:solidFill>
              </a:rPr>
              <a:t>salud</a:t>
            </a:r>
            <a:r>
              <a:rPr lang="en-US" sz="2800" dirty="0" smtClean="0">
                <a:solidFill>
                  <a:schemeClr val="tx1"/>
                </a:solidFill>
              </a:rPr>
              <a:t> y </a:t>
            </a:r>
            <a:r>
              <a:rPr lang="en-US" sz="2800" dirty="0" err="1" smtClean="0">
                <a:solidFill>
                  <a:schemeClr val="tx1"/>
                </a:solidFill>
              </a:rPr>
              <a:t>seguridad</a:t>
            </a:r>
            <a:r>
              <a:rPr lang="en-US" sz="2800" dirty="0" smtClean="0">
                <a:solidFill>
                  <a:schemeClr val="tx1"/>
                </a:solidFill>
              </a:rPr>
              <a:t>.</a:t>
            </a:r>
            <a:r>
              <a:rPr lang="es-CO" sz="2800" dirty="0" smtClean="0">
                <a:solidFill>
                  <a:schemeClr val="tx1"/>
                </a:solidFill>
              </a:rPr>
              <a:t> </a:t>
            </a:r>
            <a:endParaRPr lang="es-CO" sz="2800" dirty="0">
              <a:solidFill>
                <a:schemeClr val="tx1"/>
              </a:solidFill>
            </a:endParaRPr>
          </a:p>
          <a:p>
            <a:pPr algn="just" eaLnBrk="1" hangingPunct="1">
              <a:lnSpc>
                <a:spcPct val="8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s-CO" sz="2800" dirty="0">
              <a:solidFill>
                <a:schemeClr val="tx1"/>
              </a:solidFill>
            </a:endParaRPr>
          </a:p>
        </p:txBody>
      </p:sp>
      <p:sp>
        <p:nvSpPr>
          <p:cNvPr id="3" name="Rectángulo redondeado 5"/>
          <p:cNvSpPr/>
          <p:nvPr/>
        </p:nvSpPr>
        <p:spPr>
          <a:xfrm>
            <a:off x="904106" y="431841"/>
            <a:ext cx="7425702" cy="723900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es-CO" sz="3600" b="1" dirty="0" smtClean="0">
                <a:solidFill>
                  <a:schemeClr val="bg1"/>
                </a:solidFill>
              </a:rPr>
              <a:t>Instrucciones de trabajo:</a:t>
            </a:r>
            <a:endParaRPr lang="es-ES" sz="3600" b="1" dirty="0">
              <a:solidFill>
                <a:schemeClr val="bg1"/>
              </a:solidFill>
            </a:endParaRPr>
          </a:p>
        </p:txBody>
      </p:sp>
      <p:pic>
        <p:nvPicPr>
          <p:cNvPr id="4" name="Imagen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183"/>
            <a:ext cx="1484327" cy="15112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61344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redondeado 2"/>
          <p:cNvSpPr/>
          <p:nvPr/>
        </p:nvSpPr>
        <p:spPr>
          <a:xfrm>
            <a:off x="596899" y="316430"/>
            <a:ext cx="9042401" cy="723900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s-CO" sz="3600" b="1" dirty="0" smtClean="0"/>
              <a:t>Contexto Estratégico</a:t>
            </a:r>
            <a:endParaRPr lang="es-CO" sz="3600" b="1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484327" cy="1511217"/>
          </a:xfrm>
          <a:prstGeom prst="rect">
            <a:avLst/>
          </a:prstGeom>
        </p:spPr>
      </p:pic>
      <p:graphicFrame>
        <p:nvGraphicFramePr>
          <p:cNvPr id="6" name="Tab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54912646"/>
              </p:ext>
            </p:extLst>
          </p:nvPr>
        </p:nvGraphicFramePr>
        <p:xfrm>
          <a:off x="1733919" y="1285749"/>
          <a:ext cx="7723230" cy="430649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368339"/>
                <a:gridCol w="2354891"/>
              </a:tblGrid>
              <a:tr h="173698">
                <a:tc>
                  <a:txBody>
                    <a:bodyPr/>
                    <a:lstStyle/>
                    <a:p>
                      <a:pPr algn="l" fontAlgn="ctr"/>
                      <a:endParaRPr lang="es-CO" sz="180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just" fontAlgn="ctr"/>
                      <a:endParaRPr lang="es-CO" sz="1800" b="0" i="0" u="none" strike="noStrike" dirty="0">
                        <a:effectLst/>
                        <a:latin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</a:tr>
              <a:tr h="438021">
                <a:tc>
                  <a:txBody>
                    <a:bodyPr/>
                    <a:lstStyle/>
                    <a:p>
                      <a:pPr algn="l" fontAlgn="ctr"/>
                      <a:r>
                        <a:rPr lang="es-CO" sz="1800" b="0" u="none" strike="noStrike" dirty="0">
                          <a:effectLst/>
                          <a:latin typeface="+mn-lt"/>
                        </a:rPr>
                        <a:t>Nombre Comercial de la Empresa</a:t>
                      </a:r>
                      <a:endParaRPr lang="es-CO" sz="180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just" fontAlgn="ctr"/>
                      <a:endParaRPr lang="es-CO" sz="1800" b="0" i="0" u="none" strike="noStrike" dirty="0">
                        <a:effectLst/>
                        <a:latin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</a:tr>
              <a:tr h="173698">
                <a:tc>
                  <a:txBody>
                    <a:bodyPr/>
                    <a:lstStyle/>
                    <a:p>
                      <a:pPr algn="l" fontAlgn="ctr"/>
                      <a:r>
                        <a:rPr lang="es-CO" sz="1800" b="0" u="none" strike="noStrike" dirty="0">
                          <a:effectLst/>
                          <a:latin typeface="+mn-lt"/>
                        </a:rPr>
                        <a:t>Municipio de ubicación</a:t>
                      </a:r>
                      <a:endParaRPr lang="es-CO" sz="180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just" fontAlgn="ctr"/>
                      <a:endParaRPr lang="es-CO" sz="1800" b="0" i="0" u="none" strike="noStrike" dirty="0">
                        <a:effectLst/>
                        <a:latin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</a:tr>
              <a:tr h="173698">
                <a:tc>
                  <a:txBody>
                    <a:bodyPr/>
                    <a:lstStyle/>
                    <a:p>
                      <a:pPr algn="l" fontAlgn="ctr"/>
                      <a:r>
                        <a:rPr lang="es-CO" sz="1800" b="0" u="none" strike="noStrike" dirty="0">
                          <a:effectLst/>
                          <a:latin typeface="+mn-lt"/>
                        </a:rPr>
                        <a:t>Departamento de ubicación </a:t>
                      </a:r>
                      <a:endParaRPr lang="es-CO" sz="180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just" fontAlgn="ctr"/>
                      <a:endParaRPr lang="es-CO" sz="1800" b="0" i="0" u="none" strike="noStrike" dirty="0">
                        <a:effectLst/>
                        <a:latin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</a:tr>
              <a:tr h="173698">
                <a:tc>
                  <a:txBody>
                    <a:bodyPr/>
                    <a:lstStyle/>
                    <a:p>
                      <a:pPr algn="l" fontAlgn="ctr"/>
                      <a:r>
                        <a:rPr lang="es-CO" sz="1800" b="0" i="0" u="none" strike="noStrike" dirty="0" smtClean="0">
                          <a:effectLst/>
                          <a:latin typeface="+mn-lt"/>
                        </a:rPr>
                        <a:t>Dirección y teléfono</a:t>
                      </a:r>
                      <a:endParaRPr lang="es-CO" sz="180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just" fontAlgn="ctr"/>
                      <a:endParaRPr lang="es-CO" sz="1800" b="0" i="0" u="none" strike="noStrike" dirty="0">
                        <a:effectLst/>
                        <a:latin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</a:tr>
              <a:tr h="173698">
                <a:tc>
                  <a:txBody>
                    <a:bodyPr/>
                    <a:lstStyle/>
                    <a:p>
                      <a:pPr algn="l" fontAlgn="ctr"/>
                      <a:r>
                        <a:rPr lang="es-CO" sz="1800" b="0" u="none" strike="noStrike" dirty="0">
                          <a:effectLst/>
                          <a:latin typeface="+mn-lt"/>
                        </a:rPr>
                        <a:t>Sector económico</a:t>
                      </a:r>
                      <a:endParaRPr lang="es-CO" sz="180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just" fontAlgn="ctr"/>
                      <a:endParaRPr lang="es-CO" sz="1800" b="0" i="0" u="none" strike="noStrike" dirty="0">
                        <a:effectLst/>
                        <a:latin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</a:tr>
              <a:tr h="431601">
                <a:tc>
                  <a:txBody>
                    <a:bodyPr/>
                    <a:lstStyle/>
                    <a:p>
                      <a:pPr algn="l" fontAlgn="ctr"/>
                      <a:r>
                        <a:rPr lang="es-CO" sz="1800" b="0" u="none" strike="noStrike" dirty="0">
                          <a:effectLst/>
                          <a:latin typeface="+mn-lt"/>
                        </a:rPr>
                        <a:t>Clase de </a:t>
                      </a:r>
                      <a:r>
                        <a:rPr lang="es-CO" sz="1800" b="0" u="none" strike="noStrike" dirty="0" smtClean="0">
                          <a:effectLst/>
                          <a:latin typeface="+mn-lt"/>
                        </a:rPr>
                        <a:t>Riesgo por centro de trabajo</a:t>
                      </a:r>
                      <a:endParaRPr lang="es-CO" sz="180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just" fontAlgn="ctr"/>
                      <a:endParaRPr lang="es-CO" sz="1800" b="0" i="0" u="none" strike="noStrike" dirty="0">
                        <a:effectLst/>
                        <a:latin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</a:tr>
              <a:tr h="353829">
                <a:tc>
                  <a:txBody>
                    <a:bodyPr/>
                    <a:lstStyle/>
                    <a:p>
                      <a:pPr algn="l" fontAlgn="ctr"/>
                      <a:r>
                        <a:rPr lang="es-CO" sz="1800" b="0" u="none" strike="noStrike" dirty="0" smtClean="0">
                          <a:effectLst/>
                          <a:latin typeface="+mn-lt"/>
                        </a:rPr>
                        <a:t>Centros </a:t>
                      </a:r>
                      <a:r>
                        <a:rPr lang="es-CO" sz="1800" b="0" u="none" strike="noStrike" dirty="0">
                          <a:effectLst/>
                          <a:latin typeface="+mn-lt"/>
                        </a:rPr>
                        <a:t>de Trabajo </a:t>
                      </a:r>
                      <a:r>
                        <a:rPr lang="es-CO" sz="1800" b="0" u="none" strike="noStrike" dirty="0" smtClean="0">
                          <a:effectLst/>
                          <a:latin typeface="+mn-lt"/>
                        </a:rPr>
                        <a:t>y número de trabajadores</a:t>
                      </a:r>
                      <a:endParaRPr lang="es-CO" sz="180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just" fontAlgn="ctr"/>
                      <a:endParaRPr lang="es-CO" sz="1800" b="0" i="0" u="none" strike="noStrike" dirty="0">
                        <a:effectLst/>
                        <a:latin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</a:tr>
              <a:tr h="339845">
                <a:tc>
                  <a:txBody>
                    <a:bodyPr/>
                    <a:lstStyle/>
                    <a:p>
                      <a:pPr algn="l" fontAlgn="ctr"/>
                      <a:r>
                        <a:rPr lang="es-CO" sz="1800" b="0" i="0" u="none" strike="noStrike" dirty="0" smtClean="0">
                          <a:effectLst/>
                          <a:latin typeface="+mn-lt"/>
                        </a:rPr>
                        <a:t>Nacional</a:t>
                      </a:r>
                      <a:endParaRPr lang="es-CO" sz="180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just" fontAlgn="ctr"/>
                      <a:endParaRPr lang="es-CO" sz="1800" b="0" i="0" u="none" strike="noStrike" dirty="0">
                        <a:effectLst/>
                        <a:latin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</a:tr>
              <a:tr h="188802">
                <a:tc>
                  <a:txBody>
                    <a:bodyPr/>
                    <a:lstStyle/>
                    <a:p>
                      <a:pPr algn="l" fontAlgn="ctr"/>
                      <a:r>
                        <a:rPr lang="es-CO" sz="1800" b="0" u="none" strike="noStrike" dirty="0" smtClean="0">
                          <a:effectLst/>
                          <a:latin typeface="+mn-lt"/>
                        </a:rPr>
                        <a:t>Multinacional</a:t>
                      </a:r>
                      <a:endParaRPr lang="es-CO" sz="180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just" fontAlgn="ctr"/>
                      <a:endParaRPr lang="es-CO" sz="1800" b="0" i="0" u="none" strike="noStrike" dirty="0">
                        <a:effectLst/>
                        <a:latin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</a:tr>
              <a:tr h="324740">
                <a:tc>
                  <a:txBody>
                    <a:bodyPr/>
                    <a:lstStyle/>
                    <a:p>
                      <a:pPr algn="l" fontAlgn="ctr"/>
                      <a:r>
                        <a:rPr lang="es-CO" sz="1800" b="0" u="none" strike="noStrike" dirty="0">
                          <a:effectLst/>
                          <a:latin typeface="+mn-lt"/>
                        </a:rPr>
                        <a:t>Responsable </a:t>
                      </a:r>
                      <a:r>
                        <a:rPr lang="es-CO" sz="1800" b="0" u="none" strike="noStrike" dirty="0" smtClean="0">
                          <a:effectLst/>
                          <a:latin typeface="+mn-lt"/>
                        </a:rPr>
                        <a:t>del</a:t>
                      </a:r>
                      <a:r>
                        <a:rPr lang="es-CO" sz="1800" b="0" u="none" strike="noStrike" baseline="0" dirty="0" smtClean="0">
                          <a:effectLst/>
                          <a:latin typeface="+mn-lt"/>
                        </a:rPr>
                        <a:t> Sistema de seguridad y Salud en el Trabajo </a:t>
                      </a:r>
                      <a:endParaRPr lang="es-CO" sz="180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just" fontAlgn="ctr"/>
                      <a:endParaRPr lang="es-CO" sz="1800" b="0" i="0" u="none" strike="noStrike" dirty="0">
                        <a:effectLst/>
                        <a:latin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</a:tr>
              <a:tr h="339845">
                <a:tc>
                  <a:txBody>
                    <a:bodyPr/>
                    <a:lstStyle/>
                    <a:p>
                      <a:pPr algn="l" fontAlgn="ctr"/>
                      <a:r>
                        <a:rPr lang="es-CO" sz="1800" b="0" u="none" strike="noStrike" dirty="0">
                          <a:effectLst/>
                          <a:latin typeface="+mn-lt"/>
                        </a:rPr>
                        <a:t>Profesional en prevención riesgos de </a:t>
                      </a:r>
                      <a:r>
                        <a:rPr lang="es-CO" sz="1800" b="0" u="none" strike="noStrike" dirty="0" smtClean="0">
                          <a:effectLst/>
                          <a:latin typeface="+mn-lt"/>
                        </a:rPr>
                        <a:t>ARL </a:t>
                      </a:r>
                      <a:r>
                        <a:rPr lang="es-CO" sz="1800" b="0" u="none" strike="noStrike" dirty="0">
                          <a:effectLst/>
                          <a:latin typeface="+mn-lt"/>
                        </a:rPr>
                        <a:t>SURA que acompaña a la Empresa</a:t>
                      </a:r>
                      <a:endParaRPr lang="es-CO" sz="180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just" fontAlgn="ctr"/>
                      <a:endParaRPr lang="es-CO" sz="1800" b="0" i="0" u="none" strike="noStrike" dirty="0">
                        <a:effectLst/>
                        <a:latin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  <p:sp>
        <p:nvSpPr>
          <p:cNvPr id="2" name="CuadroTexto 1"/>
          <p:cNvSpPr txBox="1"/>
          <p:nvPr/>
        </p:nvSpPr>
        <p:spPr>
          <a:xfrm rot="19552882">
            <a:off x="-65314" y="1692111"/>
            <a:ext cx="3775165" cy="523220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tx1"/>
            </a:solidFill>
            <a:prstDash val="dashDot"/>
          </a:ln>
        </p:spPr>
        <p:txBody>
          <a:bodyPr wrap="square" rtlCol="0">
            <a:spAutoFit/>
          </a:bodyPr>
          <a:lstStyle/>
          <a:p>
            <a:r>
              <a:rPr lang="es-CO" sz="2800" dirty="0" smtClean="0">
                <a:solidFill>
                  <a:schemeClr val="accent6">
                    <a:lumMod val="75000"/>
                  </a:schemeClr>
                </a:solidFill>
              </a:rPr>
              <a:t>Información para llenar</a:t>
            </a:r>
            <a:endParaRPr lang="es-CO" sz="2800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797379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redondeado 1"/>
          <p:cNvSpPr/>
          <p:nvPr/>
        </p:nvSpPr>
        <p:spPr>
          <a:xfrm>
            <a:off x="596900" y="316430"/>
            <a:ext cx="7494914" cy="723900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r"/>
            <a:r>
              <a:rPr lang="es-CO" sz="3600" b="1" dirty="0" smtClean="0"/>
              <a:t> Mapa Humano de su organización</a:t>
            </a:r>
            <a:endParaRPr lang="es-CO" sz="3600" b="1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484327" cy="1511217"/>
          </a:xfrm>
          <a:prstGeom prst="rect">
            <a:avLst/>
          </a:prstGeom>
        </p:spPr>
      </p:pic>
      <p:graphicFrame>
        <p:nvGraphicFramePr>
          <p:cNvPr id="4" name="Tab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6066010"/>
              </p:ext>
            </p:extLst>
          </p:nvPr>
        </p:nvGraphicFramePr>
        <p:xfrm>
          <a:off x="1363684" y="2294948"/>
          <a:ext cx="9690099" cy="2251710"/>
        </p:xfrm>
        <a:graphic>
          <a:graphicData uri="http://schemas.openxmlformats.org/drawingml/2006/table">
            <a:tbl>
              <a:tblPr firstRow="1" bandRow="1"/>
              <a:tblGrid>
                <a:gridCol w="2254727"/>
                <a:gridCol w="2704012"/>
                <a:gridCol w="2303281"/>
                <a:gridCol w="2428079"/>
              </a:tblGrid>
              <a:tr h="285750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7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GRUPO ETAREO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7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PERSONAL ADMINISTRATIVO</a:t>
                      </a:r>
                      <a:endParaRPr lang="es-CO" sz="17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7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PERSONAL OPERATIVO</a:t>
                      </a:r>
                      <a:endParaRPr lang="es-CO" sz="17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700" b="1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TOTAL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99"/>
                    </a:solidFill>
                  </a:tcPr>
                </a:tc>
              </a:tr>
              <a:tr h="295275">
                <a:tc>
                  <a:txBody>
                    <a:bodyPr/>
                    <a:lstStyle/>
                    <a:p>
                      <a:pPr algn="l" rtl="0" fontAlgn="ctr"/>
                      <a:r>
                        <a:rPr lang="es-CO" sz="1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MUJERES 18 - 25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s-CO" sz="1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s-CO" sz="1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s-CO" sz="1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ECDE"/>
                    </a:solidFill>
                  </a:tcPr>
                </a:tc>
              </a:tr>
              <a:tr h="285750">
                <a:tc>
                  <a:txBody>
                    <a:bodyPr/>
                    <a:lstStyle/>
                    <a:p>
                      <a:pPr algn="l" rtl="0" fontAlgn="ctr"/>
                      <a:r>
                        <a:rPr lang="es-CO" sz="1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MUJERES 26 - 45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s-CO" sz="1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s-CO" sz="1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s-CO" sz="1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ECDE"/>
                    </a:solidFill>
                  </a:tcPr>
                </a:tc>
              </a:tr>
              <a:tr h="285750">
                <a:tc>
                  <a:txBody>
                    <a:bodyPr/>
                    <a:lstStyle/>
                    <a:p>
                      <a:pPr algn="l" rtl="0" fontAlgn="ctr"/>
                      <a:r>
                        <a:rPr lang="es-CO" sz="1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MUJERES 46 - 62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s-CO" sz="1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s-CO" sz="1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s-CO" sz="1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ECDE"/>
                    </a:solidFill>
                  </a:tcPr>
                </a:tc>
              </a:tr>
              <a:tr h="285750">
                <a:tc>
                  <a:txBody>
                    <a:bodyPr/>
                    <a:lstStyle/>
                    <a:p>
                      <a:pPr algn="l" rtl="0" fontAlgn="ctr"/>
                      <a:r>
                        <a:rPr lang="es-CO" sz="1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HOMBRES 18 - 25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s-CO" sz="1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s-CO" sz="1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s-CO" sz="1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6EF"/>
                    </a:solidFill>
                  </a:tcPr>
                </a:tc>
              </a:tr>
              <a:tr h="285750">
                <a:tc>
                  <a:txBody>
                    <a:bodyPr/>
                    <a:lstStyle/>
                    <a:p>
                      <a:pPr algn="l" rtl="0" fontAlgn="ctr"/>
                      <a:r>
                        <a:rPr lang="es-CO" sz="1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HOMBRES 26 - 45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s-CO" sz="1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s-CO" sz="1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s-CO" sz="1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ECDE"/>
                    </a:solidFill>
                  </a:tcPr>
                </a:tc>
              </a:tr>
              <a:tr h="285750">
                <a:tc>
                  <a:txBody>
                    <a:bodyPr/>
                    <a:lstStyle/>
                    <a:p>
                      <a:pPr algn="l" rtl="0" fontAlgn="ctr"/>
                      <a:r>
                        <a:rPr lang="es-CO" sz="1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HOMBRES 46 - 62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s-CO" sz="1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s-CO" sz="1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s-CO" sz="1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6EF"/>
                    </a:solidFill>
                  </a:tcPr>
                </a:tc>
              </a:tr>
            </a:tbl>
          </a:graphicData>
        </a:graphic>
      </p:graphicFrame>
      <p:sp>
        <p:nvSpPr>
          <p:cNvPr id="5" name="CuadroTexto 4"/>
          <p:cNvSpPr txBox="1"/>
          <p:nvPr/>
        </p:nvSpPr>
        <p:spPr>
          <a:xfrm rot="19552882">
            <a:off x="-65314" y="1692111"/>
            <a:ext cx="3775165" cy="523220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tx1"/>
            </a:solidFill>
            <a:prstDash val="dashDot"/>
          </a:ln>
        </p:spPr>
        <p:txBody>
          <a:bodyPr wrap="square" rtlCol="0">
            <a:spAutoFit/>
          </a:bodyPr>
          <a:lstStyle/>
          <a:p>
            <a:r>
              <a:rPr lang="es-CO" sz="2800" dirty="0" smtClean="0">
                <a:solidFill>
                  <a:schemeClr val="accent6">
                    <a:lumMod val="75000"/>
                  </a:schemeClr>
                </a:solidFill>
              </a:rPr>
              <a:t>Información para llenar</a:t>
            </a:r>
            <a:endParaRPr lang="es-CO" sz="2800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650314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redondeado 1"/>
          <p:cNvSpPr/>
          <p:nvPr/>
        </p:nvSpPr>
        <p:spPr>
          <a:xfrm>
            <a:off x="596899" y="316430"/>
            <a:ext cx="11094358" cy="723900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r"/>
            <a:r>
              <a:rPr lang="es-CO" sz="2600" b="1" dirty="0" smtClean="0"/>
              <a:t>Matriz de identificación de peligros, evaluación y valoración de  riesgos </a:t>
            </a:r>
            <a:endParaRPr lang="es-CO" sz="2600" b="1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484327" cy="1511217"/>
          </a:xfrm>
          <a:prstGeom prst="rect">
            <a:avLst/>
          </a:prstGeom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6168" y="1256551"/>
            <a:ext cx="8586049" cy="48978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CuadroTexto 4"/>
          <p:cNvSpPr txBox="1"/>
          <p:nvPr/>
        </p:nvSpPr>
        <p:spPr>
          <a:xfrm rot="19552882">
            <a:off x="-65314" y="1692111"/>
            <a:ext cx="3775165" cy="523220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tx1"/>
            </a:solidFill>
            <a:prstDash val="dashDot"/>
          </a:ln>
        </p:spPr>
        <p:txBody>
          <a:bodyPr wrap="square" rtlCol="0">
            <a:spAutoFit/>
          </a:bodyPr>
          <a:lstStyle/>
          <a:p>
            <a:r>
              <a:rPr lang="es-CO" sz="2800" dirty="0" smtClean="0">
                <a:solidFill>
                  <a:schemeClr val="accent6">
                    <a:lumMod val="75000"/>
                  </a:schemeClr>
                </a:solidFill>
              </a:rPr>
              <a:t>Información para llenar</a:t>
            </a:r>
            <a:endParaRPr lang="es-CO" sz="2800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671122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redondeado 1"/>
          <p:cNvSpPr/>
          <p:nvPr/>
        </p:nvSpPr>
        <p:spPr>
          <a:xfrm>
            <a:off x="596900" y="316430"/>
            <a:ext cx="7494914" cy="723900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r"/>
            <a:r>
              <a:rPr lang="es-CO" sz="3600" b="1" dirty="0" smtClean="0"/>
              <a:t>Caracterización de Accidentalidad </a:t>
            </a:r>
            <a:endParaRPr lang="es-CO" sz="3600" b="1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484327" cy="1511217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1691013" y="1240077"/>
            <a:ext cx="799160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800" dirty="0" smtClean="0"/>
              <a:t>Como se han expresado sus riesgos en términos de accidentalidad</a:t>
            </a:r>
            <a:endParaRPr lang="es-CO" sz="2800" dirty="0"/>
          </a:p>
        </p:txBody>
      </p:sp>
      <p:graphicFrame>
        <p:nvGraphicFramePr>
          <p:cNvPr id="6" name="Tab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2954887"/>
              </p:ext>
            </p:extLst>
          </p:nvPr>
        </p:nvGraphicFramePr>
        <p:xfrm>
          <a:off x="1589259" y="2383534"/>
          <a:ext cx="8757239" cy="3987674"/>
        </p:xfrm>
        <a:graphic>
          <a:graphicData uri="http://schemas.openxmlformats.org/drawingml/2006/table">
            <a:tbl>
              <a:tblPr firstRow="1" bandRow="1"/>
              <a:tblGrid>
                <a:gridCol w="2375039"/>
                <a:gridCol w="2202935"/>
                <a:gridCol w="1984936"/>
                <a:gridCol w="2194329"/>
              </a:tblGrid>
              <a:tr h="983091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TIPO EVENTO</a:t>
                      </a:r>
                    </a:p>
                  </a:txBody>
                  <a:tcPr marL="9180" marR="9180" marT="918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99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600" b="1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CANTIDAD</a:t>
                      </a:r>
                    </a:p>
                  </a:txBody>
                  <a:tcPr marL="9180" marR="9180" marT="918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99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600" b="1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DÍAS</a:t>
                      </a:r>
                    </a:p>
                  </a:txBody>
                  <a:tcPr marL="9180" marR="9180" marT="918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99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IMPACTO  JURIDICO</a:t>
                      </a:r>
                    </a:p>
                  </a:txBody>
                  <a:tcPr marL="9180" marR="9180" marT="918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9900"/>
                    </a:solidFill>
                  </a:tcPr>
                </a:tc>
              </a:tr>
              <a:tr h="260477">
                <a:tc>
                  <a:txBody>
                    <a:bodyPr/>
                    <a:lstStyle/>
                    <a:p>
                      <a:pPr algn="l" rtl="0" fontAlgn="ctr"/>
                      <a:r>
                        <a:rPr lang="es-CO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Mortal</a:t>
                      </a:r>
                    </a:p>
                  </a:txBody>
                  <a:tcPr marL="9180" marR="9180" marT="918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s-CO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  <a:endParaRPr lang="es-CO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80" marR="9180" marT="918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s-CO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9180" marR="9180" marT="918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s-CO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ALTO</a:t>
                      </a:r>
                    </a:p>
                  </a:txBody>
                  <a:tcPr marL="9180" marR="9180" marT="918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ECDE"/>
                    </a:solidFill>
                  </a:tcPr>
                </a:tc>
              </a:tr>
              <a:tr h="495747">
                <a:tc>
                  <a:txBody>
                    <a:bodyPr/>
                    <a:lstStyle/>
                    <a:p>
                      <a:pPr algn="l" rtl="0" fontAlgn="ctr"/>
                      <a:r>
                        <a:rPr lang="es-CO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Invalidantes</a:t>
                      </a:r>
                    </a:p>
                  </a:txBody>
                  <a:tcPr marL="9180" marR="9180" marT="918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s-CO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  <a:endParaRPr lang="es-CO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80" marR="9180" marT="918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s-CO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9180" marR="9180" marT="918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s-CO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ALTO</a:t>
                      </a:r>
                    </a:p>
                  </a:txBody>
                  <a:tcPr marL="9180" marR="9180" marT="918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6EF"/>
                    </a:solidFill>
                  </a:tcPr>
                </a:tc>
              </a:tr>
              <a:tr h="495747">
                <a:tc>
                  <a:txBody>
                    <a:bodyPr/>
                    <a:lstStyle/>
                    <a:p>
                      <a:pPr algn="l" rtl="0" fontAlgn="ctr"/>
                      <a:r>
                        <a:rPr lang="es-CO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Incapacidad Permanente Parcial</a:t>
                      </a:r>
                    </a:p>
                  </a:txBody>
                  <a:tcPr marL="9180" marR="9180" marT="918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s-CO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L="9180" marR="9180" marT="918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s-CO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190</a:t>
                      </a:r>
                    </a:p>
                  </a:txBody>
                  <a:tcPr marL="9180" marR="9180" marT="918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s-CO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ALTO</a:t>
                      </a:r>
                    </a:p>
                  </a:txBody>
                  <a:tcPr marL="9180" marR="9180" marT="918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ECDE"/>
                    </a:solidFill>
                  </a:tcPr>
                </a:tc>
              </a:tr>
              <a:tr h="252075">
                <a:tc>
                  <a:txBody>
                    <a:bodyPr/>
                    <a:lstStyle/>
                    <a:p>
                      <a:pPr algn="l" rtl="0" fontAlgn="ctr"/>
                      <a:r>
                        <a:rPr lang="es-CO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Graves</a:t>
                      </a:r>
                    </a:p>
                  </a:txBody>
                  <a:tcPr marL="9180" marR="9180" marT="918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s-CO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  <a:r>
                        <a:rPr lang="es-CO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180" marR="9180" marT="918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s-CO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180" marR="9180" marT="918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s-CO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ALTO</a:t>
                      </a:r>
                    </a:p>
                  </a:txBody>
                  <a:tcPr marL="9180" marR="9180" marT="918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ECDE"/>
                    </a:solidFill>
                  </a:tcPr>
                </a:tc>
              </a:tr>
              <a:tr h="252075">
                <a:tc>
                  <a:txBody>
                    <a:bodyPr/>
                    <a:lstStyle/>
                    <a:p>
                      <a:pPr algn="l" rtl="0" fontAlgn="ctr"/>
                      <a:r>
                        <a:rPr lang="es-CO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Severos</a:t>
                      </a:r>
                    </a:p>
                  </a:txBody>
                  <a:tcPr marL="9180" marR="9180" marT="918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s-CO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  <a:r>
                        <a:rPr lang="es-CO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</a:t>
                      </a:r>
                      <a:endParaRPr lang="es-CO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180" marR="9180" marT="918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s-CO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180" marR="9180" marT="918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s-CO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ALTO</a:t>
                      </a:r>
                    </a:p>
                  </a:txBody>
                  <a:tcPr marL="9180" marR="9180" marT="918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ECDE"/>
                    </a:solidFill>
                  </a:tcPr>
                </a:tc>
              </a:tr>
              <a:tr h="252075">
                <a:tc>
                  <a:txBody>
                    <a:bodyPr/>
                    <a:lstStyle/>
                    <a:p>
                      <a:pPr algn="l" rtl="0" fontAlgn="t"/>
                      <a:r>
                        <a:rPr lang="es-CO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Incapacidad Temporal</a:t>
                      </a:r>
                    </a:p>
                  </a:txBody>
                  <a:tcPr marL="9180" marR="9180" marT="918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s-CO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128</a:t>
                      </a:r>
                    </a:p>
                  </a:txBody>
                  <a:tcPr marL="9180" marR="9180" marT="918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s-CO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576</a:t>
                      </a:r>
                    </a:p>
                  </a:txBody>
                  <a:tcPr marL="9180" marR="9180" marT="918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s-CO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MEDIO</a:t>
                      </a:r>
                    </a:p>
                  </a:txBody>
                  <a:tcPr marL="9180" marR="9180" marT="918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6EF"/>
                    </a:solidFill>
                  </a:tcPr>
                </a:tc>
              </a:tr>
              <a:tr h="739419">
                <a:tc>
                  <a:txBody>
                    <a:bodyPr/>
                    <a:lstStyle/>
                    <a:p>
                      <a:pPr algn="l" rtl="0" fontAlgn="ctr"/>
                      <a:r>
                        <a:rPr lang="es-CO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Incidentes</a:t>
                      </a:r>
                    </a:p>
                  </a:txBody>
                  <a:tcPr marL="9180" marR="9180" marT="918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s-CO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SIN REGISTRO</a:t>
                      </a:r>
                    </a:p>
                  </a:txBody>
                  <a:tcPr marL="9180" marR="9180" marT="918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s-CO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9180" marR="9180" marT="918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s-CO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BAJO</a:t>
                      </a:r>
                    </a:p>
                  </a:txBody>
                  <a:tcPr marL="9180" marR="9180" marT="918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ECDE"/>
                    </a:solidFill>
                  </a:tcPr>
                </a:tc>
              </a:tr>
              <a:tr h="252075">
                <a:tc>
                  <a:txBody>
                    <a:bodyPr/>
                    <a:lstStyle/>
                    <a:p>
                      <a:pPr algn="l" rtl="0" fontAlgn="t"/>
                      <a:r>
                        <a:rPr lang="es-CO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Emergencias</a:t>
                      </a:r>
                    </a:p>
                  </a:txBody>
                  <a:tcPr marL="9180" marR="9180" marT="918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s-CO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9180" marR="9180" marT="918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s-CO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9180" marR="9180" marT="918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s-CO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ALTO</a:t>
                      </a:r>
                    </a:p>
                  </a:txBody>
                  <a:tcPr marL="9180" marR="9180" marT="918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6EF"/>
                    </a:solidFill>
                  </a:tcPr>
                </a:tc>
              </a:tr>
            </a:tbl>
          </a:graphicData>
        </a:graphic>
      </p:graphicFrame>
      <p:sp>
        <p:nvSpPr>
          <p:cNvPr id="7" name="CuadroTexto 6"/>
          <p:cNvSpPr txBox="1"/>
          <p:nvPr/>
        </p:nvSpPr>
        <p:spPr>
          <a:xfrm rot="19552882">
            <a:off x="-65314" y="1692111"/>
            <a:ext cx="3775165" cy="523220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tx1"/>
            </a:solidFill>
            <a:prstDash val="dashDot"/>
          </a:ln>
        </p:spPr>
        <p:txBody>
          <a:bodyPr wrap="square" rtlCol="0">
            <a:spAutoFit/>
          </a:bodyPr>
          <a:lstStyle/>
          <a:p>
            <a:r>
              <a:rPr lang="es-CO" sz="2800" dirty="0" smtClean="0">
                <a:solidFill>
                  <a:schemeClr val="accent6">
                    <a:lumMod val="75000"/>
                  </a:schemeClr>
                </a:solidFill>
              </a:rPr>
              <a:t>Información para llenar</a:t>
            </a:r>
            <a:endParaRPr lang="es-CO" sz="2800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974676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redondeado 1"/>
          <p:cNvSpPr/>
          <p:nvPr/>
        </p:nvSpPr>
        <p:spPr>
          <a:xfrm>
            <a:off x="596900" y="316430"/>
            <a:ext cx="7494914" cy="723900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r"/>
            <a:r>
              <a:rPr lang="es-CO" sz="3600" b="1" dirty="0" smtClean="0"/>
              <a:t>Caracterización de Accidentalidad </a:t>
            </a:r>
            <a:endParaRPr lang="es-CO" sz="3600" b="1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484327" cy="1511217"/>
          </a:xfrm>
          <a:prstGeom prst="rect">
            <a:avLst/>
          </a:prstGeom>
        </p:spPr>
      </p:pic>
      <p:sp>
        <p:nvSpPr>
          <p:cNvPr id="8" name="CuadroTexto 1"/>
          <p:cNvSpPr txBox="1">
            <a:spLocks noChangeArrowheads="1"/>
          </p:cNvSpPr>
          <p:nvPr/>
        </p:nvSpPr>
        <p:spPr bwMode="auto">
          <a:xfrm>
            <a:off x="493560" y="2286783"/>
            <a:ext cx="8353425" cy="2246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s-CO" sz="2000" b="1" dirty="0">
                <a:solidFill>
                  <a:srgbClr val="FF0000"/>
                </a:solidFill>
              </a:rPr>
              <a:t>No. AT: 155</a:t>
            </a:r>
          </a:p>
          <a:p>
            <a:r>
              <a:rPr lang="es-CO" sz="2000" b="1" dirty="0" smtClean="0">
                <a:solidFill>
                  <a:srgbClr val="FF0000"/>
                </a:solidFill>
              </a:rPr>
              <a:t>DIAS DE INCAPACIDAD: 634</a:t>
            </a:r>
            <a:endParaRPr lang="es-CO" sz="2000" b="1" dirty="0">
              <a:solidFill>
                <a:srgbClr val="FF0000"/>
              </a:solidFill>
            </a:endParaRPr>
          </a:p>
          <a:p>
            <a:endParaRPr lang="es-CO" sz="2000" dirty="0">
              <a:solidFill>
                <a:schemeClr val="tx1"/>
              </a:solidFill>
            </a:endParaRPr>
          </a:p>
          <a:p>
            <a:r>
              <a:rPr lang="es-CO" sz="2000" b="1" dirty="0">
                <a:solidFill>
                  <a:srgbClr val="FF0000"/>
                </a:solidFill>
              </a:rPr>
              <a:t>TASA </a:t>
            </a:r>
            <a:r>
              <a:rPr lang="es-CO" sz="2000" b="1" dirty="0" smtClean="0">
                <a:solidFill>
                  <a:srgbClr val="FF0000"/>
                </a:solidFill>
              </a:rPr>
              <a:t>TOTAL: 17.4%</a:t>
            </a:r>
            <a:endParaRPr lang="es-CO" sz="2000" b="1" dirty="0">
              <a:solidFill>
                <a:srgbClr val="FF0000"/>
              </a:solidFill>
            </a:endParaRPr>
          </a:p>
          <a:p>
            <a:endParaRPr lang="es-CO" sz="2000" dirty="0">
              <a:solidFill>
                <a:schemeClr val="tx1"/>
              </a:solidFill>
            </a:endParaRPr>
          </a:p>
          <a:p>
            <a:r>
              <a:rPr lang="es-CO" sz="2000" dirty="0">
                <a:solidFill>
                  <a:schemeClr val="tx1"/>
                </a:solidFill>
              </a:rPr>
              <a:t>TASA INCAP: 18.4%</a:t>
            </a:r>
          </a:p>
          <a:p>
            <a:r>
              <a:rPr lang="es-CO" sz="2000" dirty="0">
                <a:solidFill>
                  <a:schemeClr val="tx1"/>
                </a:solidFill>
              </a:rPr>
              <a:t>TASA SIN INC: 15.7%</a:t>
            </a:r>
          </a:p>
        </p:txBody>
      </p:sp>
      <p:graphicFrame>
        <p:nvGraphicFramePr>
          <p:cNvPr id="9" name="Gráfico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82157339"/>
              </p:ext>
            </p:extLst>
          </p:nvPr>
        </p:nvGraphicFramePr>
        <p:xfrm>
          <a:off x="3807912" y="1265520"/>
          <a:ext cx="7632274" cy="51478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6" name="CuadroTexto 5"/>
          <p:cNvSpPr txBox="1"/>
          <p:nvPr/>
        </p:nvSpPr>
        <p:spPr>
          <a:xfrm rot="19552882">
            <a:off x="-65314" y="1692111"/>
            <a:ext cx="3775165" cy="523220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tx1"/>
            </a:solidFill>
            <a:prstDash val="dashDot"/>
          </a:ln>
        </p:spPr>
        <p:txBody>
          <a:bodyPr wrap="square" rtlCol="0">
            <a:spAutoFit/>
          </a:bodyPr>
          <a:lstStyle/>
          <a:p>
            <a:r>
              <a:rPr lang="es-CO" sz="2800" dirty="0" smtClean="0">
                <a:solidFill>
                  <a:schemeClr val="accent6">
                    <a:lumMod val="75000"/>
                  </a:schemeClr>
                </a:solidFill>
              </a:rPr>
              <a:t>Información para llenar</a:t>
            </a:r>
            <a:endParaRPr lang="es-CO" sz="2800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138834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Rectángulo redondeado 42"/>
          <p:cNvSpPr/>
          <p:nvPr/>
        </p:nvSpPr>
        <p:spPr>
          <a:xfrm>
            <a:off x="821139" y="466391"/>
            <a:ext cx="10651790" cy="723900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r"/>
            <a:r>
              <a:rPr lang="es-CO" sz="2800" b="1" dirty="0" smtClean="0"/>
              <a:t>Que tan competitivo soy con la Accidentalidad de mi empresa </a:t>
            </a:r>
            <a:endParaRPr lang="es-CO" sz="2800" b="1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484327" cy="1511217"/>
          </a:xfrm>
          <a:prstGeom prst="rect">
            <a:avLst/>
          </a:prstGeom>
        </p:spPr>
      </p:pic>
      <p:sp>
        <p:nvSpPr>
          <p:cNvPr id="5" name="22 Triángulo isósceles"/>
          <p:cNvSpPr/>
          <p:nvPr/>
        </p:nvSpPr>
        <p:spPr bwMode="auto">
          <a:xfrm>
            <a:off x="2388212" y="2010115"/>
            <a:ext cx="1060704" cy="914400"/>
          </a:xfrm>
          <a:prstGeom prst="triangle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/>
        </p:spPr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6" name="23 Trapecio"/>
          <p:cNvSpPr/>
          <p:nvPr/>
        </p:nvSpPr>
        <p:spPr bwMode="auto">
          <a:xfrm>
            <a:off x="1921304" y="2960417"/>
            <a:ext cx="1994520" cy="828194"/>
          </a:xfrm>
          <a:prstGeom prst="trapezoid">
            <a:avLst>
              <a:gd name="adj" fmla="val 50604"/>
            </a:avLst>
          </a:prstGeom>
          <a:solidFill>
            <a:srgbClr val="FF99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/>
        </p:spPr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7" name="24 Trapecio"/>
          <p:cNvSpPr/>
          <p:nvPr/>
        </p:nvSpPr>
        <p:spPr bwMode="auto">
          <a:xfrm>
            <a:off x="1524142" y="3831714"/>
            <a:ext cx="2808312" cy="828194"/>
          </a:xfrm>
          <a:prstGeom prst="trapezoid">
            <a:avLst>
              <a:gd name="adj" fmla="val 50604"/>
            </a:avLst>
          </a:prstGeom>
          <a:solidFill>
            <a:srgbClr val="FFFF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/>
        </p:spPr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8" name="25 Trapecio"/>
          <p:cNvSpPr/>
          <p:nvPr/>
        </p:nvSpPr>
        <p:spPr bwMode="auto">
          <a:xfrm>
            <a:off x="1092094" y="4695810"/>
            <a:ext cx="3672408" cy="828194"/>
          </a:xfrm>
          <a:prstGeom prst="trapezoid">
            <a:avLst>
              <a:gd name="adj" fmla="val 50604"/>
            </a:avLst>
          </a:prstGeom>
          <a:solidFill>
            <a:srgbClr val="00CC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/>
        </p:spPr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9" name="26 Trapecio"/>
          <p:cNvSpPr/>
          <p:nvPr/>
        </p:nvSpPr>
        <p:spPr bwMode="auto">
          <a:xfrm>
            <a:off x="660046" y="5559906"/>
            <a:ext cx="4536504" cy="828194"/>
          </a:xfrm>
          <a:prstGeom prst="trapezoid">
            <a:avLst>
              <a:gd name="adj" fmla="val 50604"/>
            </a:avLst>
          </a:prstGeom>
          <a:solidFill>
            <a:srgbClr val="0070C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/>
        </p:spPr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11" name="12 CuadroTexto"/>
          <p:cNvSpPr txBox="1">
            <a:spLocks noChangeArrowheads="1"/>
          </p:cNvSpPr>
          <p:nvPr/>
        </p:nvSpPr>
        <p:spPr bwMode="auto">
          <a:xfrm>
            <a:off x="1702361" y="5023155"/>
            <a:ext cx="2338387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s-ES" sz="1600" b="1" dirty="0" smtClean="0"/>
              <a:t>1-5 DÍAS</a:t>
            </a:r>
            <a:endParaRPr lang="es-ES" sz="1600" b="1" dirty="0"/>
          </a:p>
        </p:txBody>
      </p:sp>
      <p:sp>
        <p:nvSpPr>
          <p:cNvPr id="12" name="13 CuadroTexto"/>
          <p:cNvSpPr txBox="1">
            <a:spLocks noChangeArrowheads="1"/>
          </p:cNvSpPr>
          <p:nvPr/>
        </p:nvSpPr>
        <p:spPr bwMode="auto">
          <a:xfrm>
            <a:off x="1908119" y="4030077"/>
            <a:ext cx="2020888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s-ES" sz="1600" b="1" dirty="0" smtClean="0"/>
              <a:t>6-15 DÍAS</a:t>
            </a:r>
            <a:endParaRPr lang="es-ES" sz="1600" b="1" dirty="0"/>
          </a:p>
        </p:txBody>
      </p:sp>
      <p:sp>
        <p:nvSpPr>
          <p:cNvPr id="13" name="14 CuadroTexto"/>
          <p:cNvSpPr txBox="1">
            <a:spLocks noChangeArrowheads="1"/>
          </p:cNvSpPr>
          <p:nvPr/>
        </p:nvSpPr>
        <p:spPr bwMode="auto">
          <a:xfrm>
            <a:off x="2330560" y="3248868"/>
            <a:ext cx="1370888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s-ES" sz="1600" b="1" dirty="0" smtClean="0"/>
              <a:t>16 - 29 DÍAS</a:t>
            </a:r>
            <a:endParaRPr lang="es-ES" sz="1600" b="1" dirty="0"/>
          </a:p>
        </p:txBody>
      </p:sp>
      <p:sp>
        <p:nvSpPr>
          <p:cNvPr id="14" name="15 CuadroTexto"/>
          <p:cNvSpPr txBox="1">
            <a:spLocks noChangeArrowheads="1"/>
          </p:cNvSpPr>
          <p:nvPr/>
        </p:nvSpPr>
        <p:spPr bwMode="auto">
          <a:xfrm>
            <a:off x="2359385" y="2577365"/>
            <a:ext cx="1118356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s-ES" sz="1200" b="1" dirty="0" smtClean="0"/>
              <a:t>&gt; 30 Días</a:t>
            </a:r>
            <a:endParaRPr lang="es-ES" sz="1200" b="1" dirty="0"/>
          </a:p>
        </p:txBody>
      </p:sp>
      <p:sp>
        <p:nvSpPr>
          <p:cNvPr id="15" name="CuadroTexto 14"/>
          <p:cNvSpPr txBox="1"/>
          <p:nvPr/>
        </p:nvSpPr>
        <p:spPr>
          <a:xfrm>
            <a:off x="1639453" y="1306065"/>
            <a:ext cx="23910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dirty="0" smtClean="0"/>
              <a:t>Accidentalidad en % días perdidos</a:t>
            </a:r>
            <a:endParaRPr lang="es-CO" dirty="0"/>
          </a:p>
        </p:txBody>
      </p:sp>
      <p:sp>
        <p:nvSpPr>
          <p:cNvPr id="17" name="11 CuadroTexto"/>
          <p:cNvSpPr txBox="1">
            <a:spLocks noChangeArrowheads="1"/>
          </p:cNvSpPr>
          <p:nvPr/>
        </p:nvSpPr>
        <p:spPr bwMode="auto">
          <a:xfrm>
            <a:off x="2097992" y="5884259"/>
            <a:ext cx="144621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s-ES" sz="1600" b="1" dirty="0" smtClean="0"/>
              <a:t>0 DIAS</a:t>
            </a:r>
            <a:endParaRPr lang="es-ES" sz="1600" b="1" dirty="0"/>
          </a:p>
        </p:txBody>
      </p:sp>
      <p:sp>
        <p:nvSpPr>
          <p:cNvPr id="21" name="22 Triángulo isósceles"/>
          <p:cNvSpPr/>
          <p:nvPr/>
        </p:nvSpPr>
        <p:spPr bwMode="auto">
          <a:xfrm>
            <a:off x="8101944" y="2004384"/>
            <a:ext cx="1060704" cy="914400"/>
          </a:xfrm>
          <a:prstGeom prst="triangle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/>
        </p:spPr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22" name="23 Trapecio"/>
          <p:cNvSpPr/>
          <p:nvPr/>
        </p:nvSpPr>
        <p:spPr bwMode="auto">
          <a:xfrm>
            <a:off x="7635036" y="2954686"/>
            <a:ext cx="1994520" cy="828194"/>
          </a:xfrm>
          <a:prstGeom prst="trapezoid">
            <a:avLst>
              <a:gd name="adj" fmla="val 50604"/>
            </a:avLst>
          </a:prstGeom>
          <a:solidFill>
            <a:srgbClr val="FF99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/>
        </p:spPr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23" name="24 Trapecio"/>
          <p:cNvSpPr/>
          <p:nvPr/>
        </p:nvSpPr>
        <p:spPr bwMode="auto">
          <a:xfrm>
            <a:off x="7237874" y="3825983"/>
            <a:ext cx="2808312" cy="828194"/>
          </a:xfrm>
          <a:prstGeom prst="trapezoid">
            <a:avLst>
              <a:gd name="adj" fmla="val 50604"/>
            </a:avLst>
          </a:prstGeom>
          <a:solidFill>
            <a:srgbClr val="FFFF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/>
        </p:spPr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24" name="25 Trapecio"/>
          <p:cNvSpPr/>
          <p:nvPr/>
        </p:nvSpPr>
        <p:spPr bwMode="auto">
          <a:xfrm>
            <a:off x="6805826" y="4690079"/>
            <a:ext cx="3672408" cy="828194"/>
          </a:xfrm>
          <a:prstGeom prst="trapezoid">
            <a:avLst>
              <a:gd name="adj" fmla="val 50604"/>
            </a:avLst>
          </a:prstGeom>
          <a:solidFill>
            <a:srgbClr val="00CC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/>
        </p:spPr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25" name="26 Trapecio"/>
          <p:cNvSpPr/>
          <p:nvPr/>
        </p:nvSpPr>
        <p:spPr bwMode="auto">
          <a:xfrm>
            <a:off x="6373778" y="5554175"/>
            <a:ext cx="4536504" cy="828194"/>
          </a:xfrm>
          <a:prstGeom prst="trapezoid">
            <a:avLst>
              <a:gd name="adj" fmla="val 50604"/>
            </a:avLst>
          </a:prstGeom>
          <a:solidFill>
            <a:srgbClr val="0070C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/>
        </p:spPr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26" name="12 CuadroTexto"/>
          <p:cNvSpPr txBox="1">
            <a:spLocks noChangeArrowheads="1"/>
          </p:cNvSpPr>
          <p:nvPr/>
        </p:nvSpPr>
        <p:spPr bwMode="auto">
          <a:xfrm>
            <a:off x="7558471" y="4943133"/>
            <a:ext cx="2338387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s-ES" sz="1600" b="1" dirty="0" smtClean="0"/>
              <a:t>1-5 DÍAS</a:t>
            </a:r>
            <a:endParaRPr lang="es-ES" sz="1600" b="1" dirty="0"/>
          </a:p>
        </p:txBody>
      </p:sp>
      <p:sp>
        <p:nvSpPr>
          <p:cNvPr id="27" name="13 CuadroTexto"/>
          <p:cNvSpPr txBox="1">
            <a:spLocks noChangeArrowheads="1"/>
          </p:cNvSpPr>
          <p:nvPr/>
        </p:nvSpPr>
        <p:spPr bwMode="auto">
          <a:xfrm>
            <a:off x="7621851" y="4024346"/>
            <a:ext cx="2020888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s-ES" sz="1600" b="1" dirty="0" smtClean="0"/>
              <a:t>6-15 DÍAS</a:t>
            </a:r>
            <a:endParaRPr lang="es-ES" sz="1600" b="1" dirty="0"/>
          </a:p>
        </p:txBody>
      </p:sp>
      <p:sp>
        <p:nvSpPr>
          <p:cNvPr id="28" name="14 CuadroTexto"/>
          <p:cNvSpPr txBox="1">
            <a:spLocks noChangeArrowheads="1"/>
          </p:cNvSpPr>
          <p:nvPr/>
        </p:nvSpPr>
        <p:spPr bwMode="auto">
          <a:xfrm>
            <a:off x="7918026" y="3265630"/>
            <a:ext cx="1370888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s-ES" sz="1600" b="1" dirty="0" smtClean="0"/>
              <a:t>16 - 29 DÍAS</a:t>
            </a:r>
            <a:endParaRPr lang="es-ES" sz="1600" b="1" dirty="0"/>
          </a:p>
        </p:txBody>
      </p:sp>
      <p:sp>
        <p:nvSpPr>
          <p:cNvPr id="30" name="CuadroTexto 29"/>
          <p:cNvSpPr txBox="1"/>
          <p:nvPr/>
        </p:nvSpPr>
        <p:spPr>
          <a:xfrm>
            <a:off x="7237875" y="1295342"/>
            <a:ext cx="26589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dirty="0"/>
              <a:t>Accidentalidad en % días perdidos de </a:t>
            </a:r>
            <a:r>
              <a:rPr lang="es-CO" dirty="0" smtClean="0"/>
              <a:t>su empresa</a:t>
            </a:r>
            <a:endParaRPr lang="es-CO" dirty="0"/>
          </a:p>
        </p:txBody>
      </p:sp>
      <p:sp>
        <p:nvSpPr>
          <p:cNvPr id="31" name="11 CuadroTexto"/>
          <p:cNvSpPr txBox="1">
            <a:spLocks noChangeArrowheads="1"/>
          </p:cNvSpPr>
          <p:nvPr/>
        </p:nvSpPr>
        <p:spPr bwMode="auto">
          <a:xfrm>
            <a:off x="10687016" y="5929559"/>
            <a:ext cx="144621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s-ES" sz="1600" b="1" dirty="0" smtClean="0"/>
              <a:t>38 – 44% </a:t>
            </a:r>
            <a:endParaRPr lang="es-ES" sz="1600" b="1" dirty="0"/>
          </a:p>
        </p:txBody>
      </p:sp>
      <p:sp>
        <p:nvSpPr>
          <p:cNvPr id="32" name="11 CuadroTexto"/>
          <p:cNvSpPr txBox="1">
            <a:spLocks noChangeArrowheads="1"/>
          </p:cNvSpPr>
          <p:nvPr/>
        </p:nvSpPr>
        <p:spPr bwMode="auto">
          <a:xfrm>
            <a:off x="8004559" y="5929559"/>
            <a:ext cx="144621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s-ES" sz="1600" b="1" dirty="0" smtClean="0"/>
              <a:t>0 DIAS</a:t>
            </a:r>
            <a:endParaRPr lang="es-ES" sz="1600" b="1" dirty="0"/>
          </a:p>
        </p:txBody>
      </p:sp>
      <p:sp>
        <p:nvSpPr>
          <p:cNvPr id="33" name="11 CuadroTexto"/>
          <p:cNvSpPr txBox="1">
            <a:spLocks noChangeArrowheads="1"/>
          </p:cNvSpPr>
          <p:nvPr/>
        </p:nvSpPr>
        <p:spPr bwMode="auto">
          <a:xfrm>
            <a:off x="10026716" y="4056328"/>
            <a:ext cx="144621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s-ES" sz="1600" b="1" dirty="0" smtClean="0"/>
              <a:t>12 – 14%</a:t>
            </a:r>
            <a:endParaRPr lang="es-ES" sz="1600" b="1" dirty="0"/>
          </a:p>
        </p:txBody>
      </p:sp>
      <p:sp>
        <p:nvSpPr>
          <p:cNvPr id="34" name="11 CuadroTexto"/>
          <p:cNvSpPr txBox="1">
            <a:spLocks noChangeArrowheads="1"/>
          </p:cNvSpPr>
          <p:nvPr/>
        </p:nvSpPr>
        <p:spPr bwMode="auto">
          <a:xfrm>
            <a:off x="9507801" y="3180961"/>
            <a:ext cx="144621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s-ES" sz="1600" b="1" dirty="0" smtClean="0"/>
              <a:t>3 -3%</a:t>
            </a:r>
            <a:endParaRPr lang="es-ES" sz="1600" b="1" dirty="0"/>
          </a:p>
        </p:txBody>
      </p:sp>
      <p:sp>
        <p:nvSpPr>
          <p:cNvPr id="35" name="11 CuadroTexto"/>
          <p:cNvSpPr txBox="1">
            <a:spLocks noChangeArrowheads="1"/>
          </p:cNvSpPr>
          <p:nvPr/>
        </p:nvSpPr>
        <p:spPr bwMode="auto">
          <a:xfrm>
            <a:off x="9205927" y="2454765"/>
            <a:ext cx="144621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s-ES" sz="1600" b="1" dirty="0" smtClean="0"/>
              <a:t>2 -2%</a:t>
            </a:r>
            <a:endParaRPr lang="es-ES" sz="1600" b="1" dirty="0"/>
          </a:p>
        </p:txBody>
      </p:sp>
      <p:sp>
        <p:nvSpPr>
          <p:cNvPr id="36" name="11 CuadroTexto"/>
          <p:cNvSpPr txBox="1">
            <a:spLocks noChangeArrowheads="1"/>
          </p:cNvSpPr>
          <p:nvPr/>
        </p:nvSpPr>
        <p:spPr bwMode="auto">
          <a:xfrm>
            <a:off x="10386497" y="5000610"/>
            <a:ext cx="144621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s-ES" sz="1600" b="1" dirty="0" smtClean="0"/>
              <a:t>32 – 37% </a:t>
            </a:r>
            <a:endParaRPr lang="es-ES" sz="1600" b="1" dirty="0"/>
          </a:p>
        </p:txBody>
      </p:sp>
      <p:sp>
        <p:nvSpPr>
          <p:cNvPr id="37" name="11 CuadroTexto"/>
          <p:cNvSpPr txBox="1">
            <a:spLocks noChangeArrowheads="1"/>
          </p:cNvSpPr>
          <p:nvPr/>
        </p:nvSpPr>
        <p:spPr bwMode="auto">
          <a:xfrm>
            <a:off x="979734" y="2564144"/>
            <a:ext cx="144621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s-ES" sz="1600" b="1" dirty="0" smtClean="0"/>
              <a:t>44 </a:t>
            </a:r>
            <a:endParaRPr lang="es-ES" sz="1600" b="1" dirty="0"/>
          </a:p>
        </p:txBody>
      </p:sp>
      <p:sp>
        <p:nvSpPr>
          <p:cNvPr id="38" name="11 CuadroTexto"/>
          <p:cNvSpPr txBox="1">
            <a:spLocks noChangeArrowheads="1"/>
          </p:cNvSpPr>
          <p:nvPr/>
        </p:nvSpPr>
        <p:spPr bwMode="auto">
          <a:xfrm>
            <a:off x="712413" y="3227455"/>
            <a:ext cx="144621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s-ES" sz="1600" b="1" dirty="0" smtClean="0"/>
              <a:t>47 </a:t>
            </a:r>
            <a:endParaRPr lang="es-ES" sz="1600" b="1" dirty="0"/>
          </a:p>
        </p:txBody>
      </p:sp>
      <p:sp>
        <p:nvSpPr>
          <p:cNvPr id="39" name="11 CuadroTexto"/>
          <p:cNvSpPr txBox="1">
            <a:spLocks noChangeArrowheads="1"/>
          </p:cNvSpPr>
          <p:nvPr/>
        </p:nvSpPr>
        <p:spPr bwMode="auto">
          <a:xfrm>
            <a:off x="328641" y="4070803"/>
            <a:ext cx="144621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s-ES" sz="1600" b="1" dirty="0" smtClean="0"/>
              <a:t>5 </a:t>
            </a:r>
            <a:endParaRPr lang="es-ES" sz="1600" b="1" dirty="0"/>
          </a:p>
        </p:txBody>
      </p:sp>
      <p:sp>
        <p:nvSpPr>
          <p:cNvPr id="40" name="11 CuadroTexto"/>
          <p:cNvSpPr txBox="1">
            <a:spLocks noChangeArrowheads="1"/>
          </p:cNvSpPr>
          <p:nvPr/>
        </p:nvSpPr>
        <p:spPr bwMode="auto">
          <a:xfrm>
            <a:off x="-10693" y="5000610"/>
            <a:ext cx="144621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s-ES" sz="1600" b="1" dirty="0" smtClean="0"/>
              <a:t>1 </a:t>
            </a:r>
            <a:endParaRPr lang="es-ES" sz="1600" b="1" dirty="0"/>
          </a:p>
        </p:txBody>
      </p:sp>
      <p:sp>
        <p:nvSpPr>
          <p:cNvPr id="41" name="11 CuadroTexto"/>
          <p:cNvSpPr txBox="1">
            <a:spLocks noChangeArrowheads="1"/>
          </p:cNvSpPr>
          <p:nvPr/>
        </p:nvSpPr>
        <p:spPr bwMode="auto">
          <a:xfrm>
            <a:off x="-290121" y="5930725"/>
            <a:ext cx="144621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s-ES" sz="1600" b="1" dirty="0" smtClean="0"/>
              <a:t>3 </a:t>
            </a:r>
            <a:endParaRPr lang="es-ES" sz="1600" b="1" dirty="0"/>
          </a:p>
        </p:txBody>
      </p:sp>
      <p:sp>
        <p:nvSpPr>
          <p:cNvPr id="45" name="CuadroTexto 44"/>
          <p:cNvSpPr txBox="1"/>
          <p:nvPr/>
        </p:nvSpPr>
        <p:spPr>
          <a:xfrm rot="19552882">
            <a:off x="-178154" y="789863"/>
            <a:ext cx="3775165" cy="523220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tx1"/>
            </a:solidFill>
            <a:prstDash val="dashDot"/>
          </a:ln>
        </p:spPr>
        <p:txBody>
          <a:bodyPr wrap="square" rtlCol="0">
            <a:spAutoFit/>
          </a:bodyPr>
          <a:lstStyle/>
          <a:p>
            <a:r>
              <a:rPr lang="es-CO" sz="2800" dirty="0" smtClean="0">
                <a:solidFill>
                  <a:schemeClr val="accent6">
                    <a:lumMod val="75000"/>
                  </a:schemeClr>
                </a:solidFill>
              </a:rPr>
              <a:t>Información para llenar</a:t>
            </a:r>
            <a:endParaRPr lang="es-CO" sz="28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2" name="15 CuadroTexto"/>
          <p:cNvSpPr txBox="1">
            <a:spLocks noChangeArrowheads="1"/>
          </p:cNvSpPr>
          <p:nvPr/>
        </p:nvSpPr>
        <p:spPr bwMode="auto">
          <a:xfrm>
            <a:off x="8044292" y="2571503"/>
            <a:ext cx="1118356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s-ES" sz="1200" b="1" dirty="0" smtClean="0"/>
              <a:t>&gt; 30 Días</a:t>
            </a:r>
            <a:endParaRPr lang="es-ES" sz="1200" b="1" dirty="0"/>
          </a:p>
        </p:txBody>
      </p:sp>
      <p:cxnSp>
        <p:nvCxnSpPr>
          <p:cNvPr id="4" name="Conector angular 3"/>
          <p:cNvCxnSpPr>
            <a:endCxn id="37" idx="0"/>
          </p:cNvCxnSpPr>
          <p:nvPr/>
        </p:nvCxnSpPr>
        <p:spPr>
          <a:xfrm rot="16200000" flipH="1">
            <a:off x="1042200" y="1903502"/>
            <a:ext cx="774533" cy="546749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ector angular 15"/>
          <p:cNvCxnSpPr/>
          <p:nvPr/>
        </p:nvCxnSpPr>
        <p:spPr>
          <a:xfrm>
            <a:off x="1156092" y="1815737"/>
            <a:ext cx="8486647" cy="755766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2041749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Tema de Office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  <a:fontScheme name="Tema de Office">
    <a:majorFont>
      <a:latin typeface="Arial"/>
      <a:ea typeface="ＭＳ Ｐゴシック"/>
      <a:cs typeface="Hiragino Kaku Gothic ProN W3"/>
    </a:majorFont>
    <a:minorFont>
      <a:latin typeface="Arial"/>
      <a:ea typeface="ＭＳ Ｐゴシック"/>
      <a:cs typeface="Hiragino Kaku Gothic ProN W3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16335</TotalTime>
  <Words>1444</Words>
  <Application>Microsoft Macintosh PowerPoint</Application>
  <PresentationFormat>Widescreen</PresentationFormat>
  <Paragraphs>326</Paragraphs>
  <Slides>28</Slides>
  <Notes>25</Notes>
  <HiddenSlides>0</HiddenSlides>
  <MMClips>0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8" baseType="lpstr">
      <vt:lpstr>Arial</vt:lpstr>
      <vt:lpstr>Calibri</vt:lpstr>
      <vt:lpstr>Calibri Light</vt:lpstr>
      <vt:lpstr>MS PGothic</vt:lpstr>
      <vt:lpstr>ＭＳ Ｐゴシック</vt:lpstr>
      <vt:lpstr>Tahoma</vt:lpstr>
      <vt:lpstr>Times New Roman</vt:lpstr>
      <vt:lpstr>Wingdings</vt:lpstr>
      <vt:lpstr>Tema de Office</vt:lpstr>
      <vt:lpstr>Imagen de mapa de bits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Suramericana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Bayron alberto Morales Ruiz</dc:creator>
  <cp:lastModifiedBy>Clara E Restrepo B</cp:lastModifiedBy>
  <cp:revision>531</cp:revision>
  <cp:lastPrinted>2015-02-17T18:57:49Z</cp:lastPrinted>
  <dcterms:created xsi:type="dcterms:W3CDTF">2013-11-01T19:24:09Z</dcterms:created>
  <dcterms:modified xsi:type="dcterms:W3CDTF">2016-05-16T21:14:48Z</dcterms:modified>
</cp:coreProperties>
</file>